
<file path=[Content_Types].xml><?xml version="1.0" encoding="utf-8"?>
<Types xmlns="http://schemas.openxmlformats.org/package/2006/content-types">
  <Default Extension="jpeg" ContentType="image/jpeg"/>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7DC72B6" w14:textId="767BED05" w:rsidR="00F3744E" w:rsidRPr="00E43AF5" w:rsidRDefault="00DE0472" w:rsidP="00E43AF5">
      <w:pPr>
        <w:pStyle w:val="Heading1"/>
        <w:spacing w:after="120" w:line="240" w:lineRule="auto"/>
        <w:rPr>
          <w:rFonts w:eastAsia="Microsoft JhengHei"/>
          <w:lang w:eastAsia="zh-HK"/>
        </w:rPr>
      </w:pPr>
      <w:bookmarkStart w:id="0" w:name="_Toc349720821"/>
      <w:r w:rsidRPr="00E43AF5">
        <w:rPr>
          <w:rFonts w:eastAsia="Microsoft JhengHei"/>
          <w:lang w:eastAsia="zh-HK"/>
        </w:rPr>
        <w:t>文化和語言多元化</w:t>
      </w:r>
    </w:p>
    <w:p w14:paraId="3F298CE1" w14:textId="4CFB60AA" w:rsidR="0026072B" w:rsidRPr="00E43AF5" w:rsidRDefault="00CF4F49" w:rsidP="00E43AF5">
      <w:pPr>
        <w:pStyle w:val="Subtitle"/>
        <w:spacing w:before="120" w:after="120" w:line="240" w:lineRule="auto"/>
        <w:rPr>
          <w:rFonts w:eastAsia="Microsoft JhengHei"/>
          <w:lang w:eastAsia="zh-HK"/>
        </w:rPr>
      </w:pPr>
      <w:bookmarkStart w:id="1" w:name="_Toc144723195"/>
      <w:bookmarkStart w:id="2" w:name="_Toc144723243"/>
      <w:bookmarkStart w:id="3" w:name="_Toc146203955"/>
      <w:bookmarkStart w:id="4" w:name="_Toc152855699"/>
      <w:r w:rsidRPr="00E43AF5">
        <w:rPr>
          <w:rFonts w:eastAsia="Microsoft JhengHei"/>
          <w:lang w:eastAsia="zh-HK"/>
        </w:rPr>
        <w:t>我們的行動計劃</w:t>
      </w:r>
      <w:bookmarkEnd w:id="1"/>
      <w:bookmarkEnd w:id="2"/>
      <w:bookmarkEnd w:id="3"/>
      <w:bookmarkEnd w:id="4"/>
    </w:p>
    <w:p w14:paraId="380E68A2" w14:textId="626606DE" w:rsidR="0062152D" w:rsidRPr="00E43AF5" w:rsidRDefault="00CF4F49" w:rsidP="00E43AF5">
      <w:pPr>
        <w:pStyle w:val="Subtitle"/>
        <w:spacing w:before="120" w:after="120" w:line="240" w:lineRule="auto"/>
        <w:rPr>
          <w:rFonts w:eastAsia="Microsoft JhengHei"/>
          <w:sz w:val="32"/>
          <w:szCs w:val="32"/>
          <w:lang w:eastAsia="zh-HK"/>
        </w:rPr>
      </w:pPr>
      <w:r w:rsidRPr="00E43AF5">
        <w:rPr>
          <w:rFonts w:eastAsia="Microsoft JhengHei"/>
          <w:sz w:val="32"/>
          <w:szCs w:val="32"/>
          <w:lang w:eastAsia="zh-HK"/>
        </w:rPr>
        <w:t>2024</w:t>
      </w:r>
      <w:r w:rsidRPr="00E43AF5">
        <w:rPr>
          <w:rFonts w:eastAsia="Microsoft JhengHei"/>
          <w:sz w:val="32"/>
          <w:szCs w:val="32"/>
          <w:lang w:eastAsia="zh-HK"/>
        </w:rPr>
        <w:t>至</w:t>
      </w:r>
      <w:r w:rsidRPr="00E43AF5">
        <w:rPr>
          <w:rFonts w:eastAsia="Microsoft JhengHei"/>
          <w:sz w:val="32"/>
          <w:szCs w:val="32"/>
          <w:lang w:eastAsia="zh-HK"/>
        </w:rPr>
        <w:t>2028</w:t>
      </w:r>
      <w:r w:rsidRPr="00E43AF5">
        <w:rPr>
          <w:rFonts w:eastAsia="Microsoft JhengHei"/>
          <w:sz w:val="32"/>
          <w:szCs w:val="32"/>
          <w:lang w:eastAsia="zh-HK"/>
        </w:rPr>
        <w:t>年度</w:t>
      </w:r>
    </w:p>
    <w:p w14:paraId="1BD0E0FA" w14:textId="77777777" w:rsidR="00754D1B" w:rsidRPr="00E43AF5" w:rsidRDefault="00CF4F49" w:rsidP="00E43AF5">
      <w:pPr>
        <w:spacing w:before="120" w:after="120" w:line="240" w:lineRule="auto"/>
        <w:rPr>
          <w:rFonts w:eastAsia="Microsoft JhengHei"/>
          <w:color w:val="FFFFFF" w:themeColor="background1"/>
          <w:lang w:eastAsia="zh-HK"/>
        </w:rPr>
      </w:pPr>
      <w:bookmarkStart w:id="5" w:name="_Toc43391490"/>
      <w:bookmarkStart w:id="6" w:name="_Hlk41920175"/>
      <w:bookmarkStart w:id="7" w:name="_Toc349720822"/>
      <w:bookmarkStart w:id="8" w:name="_Toc436041083"/>
      <w:bookmarkStart w:id="9" w:name="_Toc436041104"/>
      <w:bookmarkStart w:id="10" w:name="_Toc436042092"/>
      <w:bookmarkStart w:id="11" w:name="_Toc436045528"/>
      <w:bookmarkStart w:id="12" w:name="_Toc436047507"/>
      <w:bookmarkStart w:id="13" w:name="_Toc436404418"/>
      <w:bookmarkStart w:id="14" w:name="_Toc436405278"/>
      <w:bookmarkStart w:id="15" w:name="_Toc436408280"/>
      <w:bookmarkStart w:id="16" w:name="_Toc436413472"/>
      <w:bookmarkStart w:id="17" w:name="_Toc436919461"/>
      <w:bookmarkStart w:id="18" w:name="_Toc456265824"/>
      <w:bookmarkStart w:id="19" w:name="_Toc456356067"/>
      <w:bookmarkStart w:id="20" w:name="_Toc456361565"/>
      <w:bookmarkStart w:id="21" w:name="_Toc456689002"/>
      <w:bookmarkStart w:id="22" w:name="_Toc457399254"/>
      <w:bookmarkStart w:id="23" w:name="_Toc457998488"/>
      <w:bookmarkStart w:id="24" w:name="_Toc458078844"/>
      <w:bookmarkStart w:id="25" w:name="_Toc459970016"/>
      <w:bookmarkStart w:id="26" w:name="_Toc461529570"/>
      <w:bookmarkStart w:id="27" w:name="_Toc462754404"/>
      <w:bookmarkStart w:id="28" w:name="_Toc465164043"/>
      <w:bookmarkStart w:id="29" w:name="_Toc476219418"/>
      <w:bookmarkStart w:id="30" w:name="_Toc476231074"/>
      <w:bookmarkStart w:id="31" w:name="_Toc476235959"/>
      <w:bookmarkStart w:id="32" w:name="_Toc476306061"/>
      <w:bookmarkStart w:id="33" w:name="_Toc497142653"/>
      <w:bookmarkStart w:id="34" w:name="_Toc497209780"/>
      <w:bookmarkStart w:id="35" w:name="_Toc497212948"/>
      <w:bookmarkStart w:id="36" w:name="_Toc497215532"/>
      <w:bookmarkStart w:id="37" w:name="_Toc497302119"/>
      <w:bookmarkStart w:id="38" w:name="_Toc498339416"/>
      <w:bookmarkStart w:id="39" w:name="_Toc527635162"/>
      <w:bookmarkStart w:id="40" w:name="_Toc527644811"/>
      <w:bookmarkStart w:id="41" w:name="_Toc527704574"/>
      <w:bookmarkStart w:id="42" w:name="_Toc529882154"/>
      <w:bookmarkStart w:id="43" w:name="_Toc533076399"/>
      <w:bookmarkStart w:id="44" w:name="_Toc533077009"/>
      <w:bookmarkStart w:id="45" w:name="_Toc533079087"/>
      <w:bookmarkStart w:id="46" w:name="_Toc533084357"/>
      <w:bookmarkStart w:id="47" w:name="_Toc5878085"/>
      <w:bookmarkStart w:id="48" w:name="_Toc5975100"/>
      <w:bookmarkStart w:id="49" w:name="_Toc5979654"/>
      <w:bookmarkStart w:id="50" w:name="_Toc6302388"/>
      <w:bookmarkStart w:id="51" w:name="_Toc6305501"/>
      <w:bookmarkStart w:id="52" w:name="_Toc6306673"/>
      <w:bookmarkStart w:id="53" w:name="_Toc6390563"/>
      <w:r w:rsidRPr="00E43AF5">
        <w:rPr>
          <w:rFonts w:eastAsia="Microsoft JhengHei"/>
          <w:color w:val="FFFFFF" w:themeColor="background1"/>
          <w:lang w:eastAsia="zh-HK"/>
        </w:rPr>
        <w:t xml:space="preserve">Chinese (Traditional) | </w:t>
      </w:r>
      <w:r w:rsidRPr="00E43AF5">
        <w:rPr>
          <w:rFonts w:eastAsia="Microsoft JhengHei"/>
          <w:color w:val="FFFFFF" w:themeColor="background1"/>
          <w:lang w:eastAsia="zh-HK"/>
        </w:rPr>
        <w:t>繁體中文</w:t>
      </w:r>
    </w:p>
    <w:p w14:paraId="37538D4B" w14:textId="77777777" w:rsidR="00B60B5F" w:rsidRPr="00E43AF5" w:rsidRDefault="00CF4F49" w:rsidP="00E43AF5">
      <w:pPr>
        <w:spacing w:before="120" w:after="0" w:line="240" w:lineRule="auto"/>
        <w:rPr>
          <w:rFonts w:eastAsia="Microsoft JhengHei"/>
          <w:color w:val="FFFFFF" w:themeColor="background1"/>
          <w:lang w:eastAsia="zh-HK"/>
        </w:rPr>
      </w:pPr>
      <w:r w:rsidRPr="00E43AF5">
        <w:rPr>
          <w:rFonts w:eastAsia="Microsoft JhengHei"/>
          <w:color w:val="FFFFFF" w:themeColor="background1"/>
          <w:lang w:eastAsia="zh-HK"/>
        </w:rPr>
        <w:t>易讀版本</w:t>
      </w:r>
      <w:bookmarkEnd w:id="5"/>
    </w:p>
    <w:p w14:paraId="1B60521C" w14:textId="77777777" w:rsidR="007C5556" w:rsidRPr="00E43AF5" w:rsidRDefault="00CF4F49" w:rsidP="00E43AF5">
      <w:pPr>
        <w:spacing w:before="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28896" behindDoc="0" locked="0" layoutInCell="1" allowOverlap="1" wp14:anchorId="10AC2D72" wp14:editId="38581826">
                <wp:simplePos x="0" y="0"/>
                <wp:positionH relativeFrom="column">
                  <wp:posOffset>-332105</wp:posOffset>
                </wp:positionH>
                <wp:positionV relativeFrom="paragraph">
                  <wp:posOffset>101686</wp:posOffset>
                </wp:positionV>
                <wp:extent cx="1575487" cy="632460"/>
                <wp:effectExtent l="0" t="0" r="5715" b="0"/>
                <wp:wrapNone/>
                <wp:docPr id="157094914"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75487" cy="632460"/>
                        </a:xfrm>
                        <a:prstGeom prst="rect">
                          <a:avLst/>
                        </a:prstGeom>
                        <a:noFill/>
                        <a:ln w="9525">
                          <a:noFill/>
                          <a:miter lim="800000"/>
                          <a:headEnd/>
                          <a:tailEnd/>
                        </a:ln>
                      </wps:spPr>
                      <wps:txbx>
                        <w:txbxContent>
                          <w:p w14:paraId="57F217D1" w14:textId="77777777" w:rsidR="00645ABE" w:rsidRPr="00764E8F" w:rsidRDefault="00645ABE" w:rsidP="004453FB">
                            <w:pPr>
                              <w:jc w:val="center"/>
                              <w:rPr>
                                <w:rFonts w:ascii="MingLiU" w:eastAsia="MingLiU" w:hAnsi="MingLiU"/>
                                <w:b/>
                                <w:bCs/>
                                <w:color w:val="6B2976"/>
                                <w:sz w:val="22"/>
                                <w:szCs w:val="22"/>
                                <w:lang w:val="en-PH"/>
                              </w:rPr>
                            </w:pPr>
                            <w:r w:rsidRPr="00764E8F">
                              <w:rPr>
                                <w:rFonts w:ascii="MingLiU" w:eastAsia="MingLiU" w:hAnsi="MingLiU"/>
                                <w:b/>
                                <w:bCs/>
                                <w:color w:val="6B2976"/>
                                <w:sz w:val="22"/>
                                <w:szCs w:val="22"/>
                              </w:rPr>
                              <w:t>易讀版本</w:t>
                            </w:r>
                          </w:p>
                        </w:txbxContent>
                      </wps:txbx>
                      <wps:bodyPr rot="0" vert="horz" wrap="square" lIns="0" tIns="0" rIns="0" bIns="0" anchor="ctr" anchorCtr="0"/>
                    </wps:wsp>
                  </a:graphicData>
                </a:graphic>
                <wp14:sizeRelH relativeFrom="margin">
                  <wp14:pctWidth>0</wp14:pctWidth>
                </wp14:sizeRelH>
                <wp14:sizeRelV relativeFrom="margin">
                  <wp14:pctHeight>0</wp14:pctHeight>
                </wp14:sizeRelV>
              </wp:anchor>
            </w:drawing>
          </mc:Choice>
          <mc:Fallback>
            <w:pict>
              <v:shapetype w14:anchorId="10AC2D72" id="_x0000_t202" coordsize="21600,21600" o:spt="202" path="m,l,21600r21600,l21600,xe">
                <v:stroke joinstyle="miter"/>
                <v:path gradientshapeok="t" o:connecttype="rect"/>
              </v:shapetype>
              <v:shape id="Text Box 2" o:spid="_x0000_s1026" type="#_x0000_t202" alt="&quot;&quot;" style="position:absolute;margin-left:-26.15pt;margin-top:8pt;width:124.05pt;height:49.8pt;z-index:2517288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ta166AEAAKUDAAAOAAAAZHJzL2Uyb0RvYy54bWysU9tu2zAMfR+wfxD0vtjJmjQz4hRbuw4D&#10;ugvQ7QMUWY6FSaJGKbGzry8lx1mxvQ3zg0Ca4iEPebS5GaxhR4VBg6v5fFZyppyERrt9zb9/u3+1&#10;5ixE4RphwKman1TgN9uXLza9r9QCOjCNQkYgLlS9r3kXo6+KIshOWRFm4JWjYAtoRSQX90WDoid0&#10;a4pFWa6KHrDxCFKFQH/vxiDfZvy2VTJ+adugIjM1p95iPjGfu3QW242o9ih8p+W5DfEPXVihHRW9&#10;QN2JKNgB9V9QVkuEAG2cSbAFtK2WKnMgNvPyDzaPnfAqc6HhBH8ZU/h/sPLz8dF/RRaHdzDQAjOJ&#10;4B9A/gjMwW0n3F69RYS+U6KhwvM0sqL3oTqnplGHKiSQXf8JGlqyOETIQEOLNk2FeDJCpwWcLkNX&#10;Q2QylVxeL6/W15xJiq1eL65WeSuFqKZsjyF+UGBZMmqOtNSMLo4PIaZuRDVdScUc3Gtj8mKNY33N&#10;3ywXy5zwLGJ1JN0ZbWu+LtM3KiGRfO+anByFNqNNBYw7s05ER8px2A10MbHfQXMi/gijvug9kNEB&#10;/uKsJ23VPPw8CFScmY+OZpiEOBk4GbvJEE5Sas1lRM5G5zZmySauqRxpIbM+6zaJ7bmfb/1+Xdsn&#10;AAAA//8DAFBLAwQUAAYACAAAACEAUkUURN4AAAAKAQAADwAAAGRycy9kb3ducmV2LnhtbEyPwW7C&#10;MBBE75X6D9ZW6qUCB6pEJcRBFFR64hDoB5h4SSLidRQbCP36Lqdy29E8zc5ki8G24oK9bxwpmIwj&#10;EEilMw1VCn72X6MPED5oMrp1hApu6GGRPz9lOjXuSgVedqESHEI+1QrqELpUSl/WaLUfuw6JvaPr&#10;rQ4s+0qaXl853LZyGkWJtLoh/lDrDlc1lqfd2SrAZeF+tye/scXnerU5NoRv8lup15dhOQcRcAj/&#10;MNzrc3XIudPBncl40SoYxdN3RtlIeNMdmMW85cDHJE5A5pl8nJD/AQAA//8DAFBLAQItABQABgAI&#10;AAAAIQC2gziS/gAAAOEBAAATAAAAAAAAAAAAAAAAAAAAAABbQ29udGVudF9UeXBlc10ueG1sUEsB&#10;Ai0AFAAGAAgAAAAhADj9If/WAAAAlAEAAAsAAAAAAAAAAAAAAAAALwEAAF9yZWxzLy5yZWxzUEsB&#10;Ai0AFAAGAAgAAAAhAF21rXroAQAApQMAAA4AAAAAAAAAAAAAAAAALgIAAGRycy9lMm9Eb2MueG1s&#10;UEsBAi0AFAAGAAgAAAAhAFJFFETeAAAACgEAAA8AAAAAAAAAAAAAAAAAQgQAAGRycy9kb3ducmV2&#10;LnhtbFBLBQYAAAAABAAEAPMAAABNBQAAAAA=&#10;" filled="f" stroked="f">
                <v:textbox inset="0,0,0,0">
                  <w:txbxContent>
                    <w:p w14:paraId="57F217D1" w14:textId="77777777" w:rsidR="00645ABE" w:rsidRPr="00764E8F" w:rsidRDefault="00645ABE" w:rsidP="004453FB">
                      <w:pPr>
                        <w:jc w:val="center"/>
                        <w:rPr>
                          <w:rFonts w:ascii="MingLiU" w:eastAsia="MingLiU" w:hAnsi="MingLiU"/>
                          <w:b/>
                          <w:bCs/>
                          <w:color w:val="6B2976"/>
                          <w:sz w:val="22"/>
                          <w:szCs w:val="22"/>
                          <w:lang w:val="en-PH"/>
                        </w:rPr>
                      </w:pPr>
                      <w:r w:rsidRPr="00764E8F">
                        <w:rPr>
                          <w:rFonts w:ascii="MingLiU" w:eastAsia="MingLiU" w:hAnsi="MingLiU"/>
                          <w:b/>
                          <w:bCs/>
                          <w:color w:val="6B2976"/>
                          <w:sz w:val="22"/>
                          <w:szCs w:val="22"/>
                        </w:rPr>
                        <w:t>易讀版本</w:t>
                      </w:r>
                    </w:p>
                  </w:txbxContent>
                </v:textbox>
              </v:shape>
            </w:pict>
          </mc:Fallback>
        </mc:AlternateContent>
      </w:r>
      <w:r w:rsidR="00B60B5F" w:rsidRPr="00E43AF5">
        <w:rPr>
          <w:rFonts w:eastAsia="Microsoft JhengHei"/>
          <w:noProof/>
          <w:lang w:eastAsia="zh-HK"/>
        </w:rPr>
        <w:drawing>
          <wp:inline distT="0" distB="0" distL="0" distR="0" wp14:anchorId="26A34A50" wp14:editId="6166B71A">
            <wp:extent cx="900000" cy="853178"/>
            <wp:effectExtent l="0" t="0" r="0" b="4445"/>
            <wp:docPr id="18" name="Picture 18" descr="易讀標誌。"/>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易讀標誌。"/>
                    <pic:cNvPicPr>
                      <a:picLocks noChangeAspect="1" noChangeArrowheads="1"/>
                    </pic:cNvPicPr>
                  </pic:nvPicPr>
                  <pic:blipFill>
                    <a:blip r:embed="rId11">
                      <a:extLst>
                        <a:ext uri="{28A0092B-C50C-407E-A947-70E740481C1C}">
                          <a14:useLocalDpi xmlns:a14="http://schemas.microsoft.com/office/drawing/2010/main" val="0"/>
                        </a:ext>
                      </a:extLst>
                    </a:blip>
                    <a:stretch>
                      <a:fillRect/>
                    </a:stretch>
                  </pic:blipFill>
                  <pic:spPr bwMode="auto">
                    <a:xfrm>
                      <a:off x="0" y="0"/>
                      <a:ext cx="900000" cy="853178"/>
                    </a:xfrm>
                    <a:prstGeom prst="rect">
                      <a:avLst/>
                    </a:prstGeom>
                    <a:noFill/>
                    <a:ln>
                      <a:noFill/>
                    </a:ln>
                  </pic:spPr>
                </pic:pic>
              </a:graphicData>
            </a:graphic>
          </wp:inline>
        </w:drawing>
      </w:r>
      <w:r w:rsidR="007C5556" w:rsidRPr="00E43AF5">
        <w:rPr>
          <w:rFonts w:eastAsia="Microsoft JhengHei"/>
          <w:lang w:eastAsia="zh-HK"/>
        </w:rPr>
        <w:br w:type="page"/>
      </w:r>
    </w:p>
    <w:p w14:paraId="593ACA2C" w14:textId="77777777" w:rsidR="00F3744E" w:rsidRPr="00E43AF5" w:rsidRDefault="00CF4F49" w:rsidP="00E43AF5">
      <w:pPr>
        <w:pStyle w:val="TOCHeading"/>
        <w:spacing w:line="240" w:lineRule="auto"/>
        <w:rPr>
          <w:rFonts w:eastAsia="Microsoft JhengHei"/>
          <w:lang w:eastAsia="zh-HK"/>
        </w:rPr>
      </w:pPr>
      <w:bookmarkStart w:id="54" w:name="_Toc12634014"/>
      <w:bookmarkStart w:id="55" w:name="_Toc12636472"/>
      <w:bookmarkStart w:id="56" w:name="_Toc41655087"/>
      <w:bookmarkStart w:id="57" w:name="_Toc41661249"/>
      <w:bookmarkStart w:id="58" w:name="_Toc42086741"/>
      <w:bookmarkStart w:id="59" w:name="_Toc42093323"/>
      <w:bookmarkStart w:id="60" w:name="_Toc43391443"/>
      <w:bookmarkStart w:id="61" w:name="_Toc43391491"/>
      <w:bookmarkStart w:id="62" w:name="_Toc43392533"/>
      <w:bookmarkStart w:id="63" w:name="_Toc43393119"/>
      <w:bookmarkEnd w:id="6"/>
      <w:r w:rsidRPr="00E43AF5">
        <w:rPr>
          <w:rFonts w:eastAsia="Microsoft JhengHei"/>
          <w:lang w:eastAsia="zh-HK"/>
        </w:rPr>
        <w:lastRenderedPageBreak/>
        <w:t>怎樣使用這項行動計劃</w:t>
      </w:r>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p>
    <w:tbl>
      <w:tblPr>
        <w:tblStyle w:val="Style1"/>
        <w:tblW w:w="9468" w:type="dxa"/>
        <w:tblLayout w:type="fixed"/>
        <w:tblLook w:val="04A0" w:firstRow="1" w:lastRow="0" w:firstColumn="1" w:lastColumn="0" w:noHBand="0" w:noVBand="1"/>
      </w:tblPr>
      <w:tblGrid>
        <w:gridCol w:w="2551"/>
        <w:gridCol w:w="6576"/>
        <w:gridCol w:w="170"/>
        <w:gridCol w:w="171"/>
      </w:tblGrid>
      <w:tr w:rsidR="00AA2C85" w:rsidRPr="00E43AF5" w14:paraId="18134FDA" w14:textId="77777777" w:rsidTr="0093391A">
        <w:trPr>
          <w:gridAfter w:val="2"/>
          <w:wAfter w:w="341" w:type="dxa"/>
          <w:trHeight w:val="866"/>
        </w:trPr>
        <w:tc>
          <w:tcPr>
            <w:cnfStyle w:val="001000000000" w:firstRow="0" w:lastRow="0" w:firstColumn="1" w:lastColumn="0" w:oddVBand="0" w:evenVBand="0" w:oddHBand="0" w:evenHBand="0" w:firstRowFirstColumn="0" w:firstRowLastColumn="0" w:lastRowFirstColumn="0" w:lastRowLastColumn="0"/>
            <w:tcW w:w="2551" w:type="dxa"/>
          </w:tcPr>
          <w:p w14:paraId="3F6AD732" w14:textId="3C347C35" w:rsidR="00665419" w:rsidRPr="00E43AF5" w:rsidRDefault="00CF4F49" w:rsidP="00E43AF5">
            <w:pPr>
              <w:pStyle w:val="Image"/>
              <w:spacing w:before="0" w:after="12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30944" behindDoc="0" locked="0" layoutInCell="1" allowOverlap="1" wp14:anchorId="3C8B4AB2" wp14:editId="5964903A">
                      <wp:simplePos x="0" y="0"/>
                      <wp:positionH relativeFrom="column">
                        <wp:posOffset>67310</wp:posOffset>
                      </wp:positionH>
                      <wp:positionV relativeFrom="paragraph">
                        <wp:posOffset>561975</wp:posOffset>
                      </wp:positionV>
                      <wp:extent cx="1402080" cy="632460"/>
                      <wp:effectExtent l="0" t="0" r="0" b="0"/>
                      <wp:wrapNone/>
                      <wp:docPr id="548489111"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02080" cy="632460"/>
                              </a:xfrm>
                              <a:prstGeom prst="rect">
                                <a:avLst/>
                              </a:prstGeom>
                              <a:noFill/>
                              <a:ln w="9525">
                                <a:noFill/>
                                <a:miter lim="800000"/>
                                <a:headEnd/>
                                <a:tailEnd/>
                              </a:ln>
                            </wps:spPr>
                            <wps:txbx>
                              <w:txbxContent>
                                <w:p w14:paraId="7DCB8F26" w14:textId="77777777" w:rsidR="00645ABE" w:rsidRPr="00911FE3" w:rsidRDefault="00645ABE" w:rsidP="005F498B">
                                  <w:pPr>
                                    <w:spacing w:line="240" w:lineRule="auto"/>
                                    <w:jc w:val="center"/>
                                    <w:rPr>
                                      <w:rFonts w:ascii="Microsoft JhengHei" w:eastAsia="Microsoft JhengHei" w:hAnsi="Microsoft JhengHei"/>
                                      <w:b/>
                                      <w:bCs/>
                                      <w:sz w:val="32"/>
                                      <w:szCs w:val="24"/>
                                    </w:rPr>
                                  </w:pPr>
                                  <w:r w:rsidRPr="00911FE3">
                                    <w:rPr>
                                      <w:rFonts w:ascii="Microsoft JhengHei" w:eastAsia="Microsoft JhengHei" w:hAnsi="Microsoft JhengHei"/>
                                      <w:b/>
                                      <w:bCs/>
                                      <w:sz w:val="32"/>
                                      <w:szCs w:val="24"/>
                                    </w:rPr>
                                    <w:t>我們</w:t>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w14:anchorId="3C8B4AB2" id="_x0000_s1027" type="#_x0000_t202" alt="&quot;&quot;" style="position:absolute;left:0;text-align:left;margin-left:5.3pt;margin-top:44.25pt;width:110.4pt;height:49.8pt;z-index:2517309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8e5w2AEAAIYDAAAOAAAAZHJzL2Uyb0RvYy54bWysU01v2zAMvQ/YfxB0X+x4bZAZcYqtXXfp&#10;PoCuP4CR5ViYJGqSEjv79aNkJyu2WzEfCEo0H/keqc3NaDQ7Sh8U2oYvFyVn0gpsld03/On7/Zs1&#10;ZyGCbUGjlQ0/ycBvtq9fbQZXywp71K30jEBsqAfX8D5GVxdFEL00EBbopKVgh95ApKPfF62HgdCN&#10;LqqyXBUD+tZ5FDIEur2bgnyb8btOivi164KMTDeceovZ+mx3yRbbDdR7D65XYm4DXtCFAWWp6AXq&#10;DiKwg1f/QBklPAbs4kKgKbDrlJCZA7FZln+xeezBycyFxAnuIlP4f7Diy/HRffMsjh9wpAFmEsE9&#10;oPgRmMXbHuxevvceh15CS4WXSbJicKGeU5PUoQ4JZDd8xpaGDIeIGWjsvEmqEE9G6DSA00V0OUYm&#10;UsmrsirXFBIUW72trlZ5KgXU52znQ/wk0bDkNNzTUDM6HB9CTN1Aff4lFbN4r7TOg9WWDQ1/d11d&#10;54RnEaMi7Z1WpuHrMn3TJiSSH22bkyMoPflUQNuZdSI6UY7jbmSqnSVJIuywPZEMHqc1o2dBTo/+&#10;F2cDrVjDw88DeMkZWEHXDY9n9zbmnTxLS8POtObFTNv0/Jxb+fN8tr8BAAD//wMAUEsDBBQABgAI&#10;AAAAIQDSSkMH3QAAAAkBAAAPAAAAZHJzL2Rvd25yZXYueG1sTI/LTsMwEEX3SP0Ha5DYUTulrUyI&#10;U1UgtlSUh8TOjadJRDyOYrcJf890Bcurc3XnTLGZfCfOOMQ2kIFsrkAgVcG1VBt4f3u+1SBisuRs&#10;FwgN/GCETTm7KmzuwkiveN6nWvAIxdwaaFLqcylj1aC3cR56JGbHMHibOA61dIMdedx3cqHUWnrb&#10;El9obI+PDVbf+5M38PFy/Ppcql395Ff9GCYlyd9LY26up+0DiIRT+ivDRZ/VoWSnQziRi6LjrNbc&#10;NKD1CgTzxV22BHFgoHUGsizk/w/KXwAAAP//AwBQSwECLQAUAAYACAAAACEAtoM4kv4AAADhAQAA&#10;EwAAAAAAAAAAAAAAAAAAAAAAW0NvbnRlbnRfVHlwZXNdLnhtbFBLAQItABQABgAIAAAAIQA4/SH/&#10;1gAAAJQBAAALAAAAAAAAAAAAAAAAAC8BAABfcmVscy8ucmVsc1BLAQItABQABgAIAAAAIQAy8e5w&#10;2AEAAIYDAAAOAAAAAAAAAAAAAAAAAC4CAABkcnMvZTJvRG9jLnhtbFBLAQItABQABgAIAAAAIQDS&#10;SkMH3QAAAAkBAAAPAAAAAAAAAAAAAAAAADIEAABkcnMvZG93bnJldi54bWxQSwUGAAAAAAQABADz&#10;AAAAPAUAAAAA&#10;" filled="f" stroked="f">
                      <v:textbox>
                        <w:txbxContent>
                          <w:p w14:paraId="7DCB8F26" w14:textId="77777777" w:rsidR="00645ABE" w:rsidRPr="00911FE3" w:rsidRDefault="00645ABE" w:rsidP="005F498B">
                            <w:pPr>
                              <w:spacing w:line="240" w:lineRule="auto"/>
                              <w:jc w:val="center"/>
                              <w:rPr>
                                <w:rFonts w:ascii="Microsoft JhengHei" w:eastAsia="Microsoft JhengHei" w:hAnsi="Microsoft JhengHei"/>
                                <w:b/>
                                <w:bCs/>
                                <w:sz w:val="32"/>
                                <w:szCs w:val="24"/>
                              </w:rPr>
                            </w:pPr>
                            <w:r w:rsidRPr="00911FE3">
                              <w:rPr>
                                <w:rFonts w:ascii="Microsoft JhengHei" w:eastAsia="Microsoft JhengHei" w:hAnsi="Microsoft JhengHei"/>
                                <w:b/>
                                <w:bCs/>
                                <w:sz w:val="32"/>
                                <w:szCs w:val="24"/>
                              </w:rPr>
                              <w:t>我們</w:t>
                            </w:r>
                          </w:p>
                        </w:txbxContent>
                      </v:textbox>
                    </v:shape>
                  </w:pict>
                </mc:Fallback>
              </mc:AlternateContent>
            </w:r>
            <w:r w:rsidR="00F709CF" w:rsidRPr="00E43AF5">
              <w:rPr>
                <w:rFonts w:eastAsia="Microsoft JhengHei"/>
                <w:noProof/>
                <w:lang w:eastAsia="zh-HK"/>
              </w:rPr>
              <w:t>.</w:t>
            </w:r>
            <w:r w:rsidR="00BC4F9C" w:rsidRPr="00E43AF5">
              <w:rPr>
                <w:rFonts w:eastAsia="Microsoft JhengHei"/>
                <w:noProof/>
                <w:lang w:eastAsia="zh-HK"/>
              </w:rPr>
              <w:drawing>
                <wp:inline distT="0" distB="0" distL="0" distR="0" wp14:anchorId="68E0CB3E" wp14:editId="12E2036F">
                  <wp:extent cx="1440000" cy="1111952"/>
                  <wp:effectExtent l="0" t="0" r="8255" b="0"/>
                  <wp:docPr id="95" name="Picture 95" descr="一群人。有一名在前方的人士舉起一張寫上「我們」的卡。"/>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 name="Picture 95" descr="一群人。有一名在前方的人士舉起一張寫上「我們」的卡。"/>
                          <pic:cNvPicPr>
                            <a:picLocks noChangeAspect="1" noChangeArrowheads="1"/>
                          </pic:cNvPicPr>
                        </pic:nvPicPr>
                        <pic:blipFill>
                          <a:blip r:embed="rId12">
                            <a:extLst>
                              <a:ext uri="{28A0092B-C50C-407E-A947-70E740481C1C}">
                                <a14:useLocalDpi xmlns:a14="http://schemas.microsoft.com/office/drawing/2010/main" val="0"/>
                              </a:ext>
                            </a:extLst>
                          </a:blip>
                          <a:stretch>
                            <a:fillRect/>
                          </a:stretch>
                        </pic:blipFill>
                        <pic:spPr bwMode="auto">
                          <a:xfrm>
                            <a:off x="0" y="0"/>
                            <a:ext cx="1440000" cy="1111952"/>
                          </a:xfrm>
                          <a:prstGeom prst="rect">
                            <a:avLst/>
                          </a:prstGeom>
                          <a:noFill/>
                          <a:ln>
                            <a:noFill/>
                          </a:ln>
                        </pic:spPr>
                      </pic:pic>
                    </a:graphicData>
                  </a:graphic>
                </wp:inline>
              </w:drawing>
            </w:r>
          </w:p>
        </w:tc>
        <w:tc>
          <w:tcPr>
            <w:tcW w:w="6576" w:type="dxa"/>
          </w:tcPr>
          <w:p w14:paraId="00CE7182" w14:textId="77777777" w:rsidR="003D6075" w:rsidRPr="00E43AF5" w:rsidRDefault="00CF4F49" w:rsidP="00E43AF5">
            <w:pPr>
              <w:pBdr>
                <w:top w:val="single" w:sz="4" w:space="1" w:color="FFFFFF"/>
                <w:left w:val="single" w:sz="4" w:space="4" w:color="FFFFFF"/>
                <w:bottom w:val="single" w:sz="4" w:space="1" w:color="FFFFFF"/>
                <w:right w:val="single" w:sz="4" w:space="4" w:color="FFFFFF"/>
              </w:pBdr>
              <w:spacing w:before="0"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國家殘障保險局（</w:t>
            </w:r>
            <w:r w:rsidRPr="00E43AF5">
              <w:rPr>
                <w:rFonts w:eastAsia="Microsoft JhengHei"/>
                <w:lang w:eastAsia="zh-HK"/>
              </w:rPr>
              <w:t>National Disability Insurance Agency</w:t>
            </w:r>
            <w:r w:rsidRPr="00E43AF5">
              <w:rPr>
                <w:rFonts w:eastAsia="Microsoft JhengHei"/>
                <w:lang w:eastAsia="zh-HK"/>
              </w:rPr>
              <w:t>，英文簡稱「</w:t>
            </w:r>
            <w:r w:rsidRPr="00E43AF5">
              <w:rPr>
                <w:rFonts w:eastAsia="Microsoft JhengHei"/>
                <w:lang w:eastAsia="zh-HK"/>
              </w:rPr>
              <w:t>NDIA</w:t>
            </w:r>
            <w:r w:rsidRPr="00E43AF5">
              <w:rPr>
                <w:rFonts w:eastAsia="Microsoft JhengHei"/>
                <w:lang w:eastAsia="zh-HK"/>
              </w:rPr>
              <w:t>」）</w:t>
            </w:r>
            <w:r w:rsidRPr="00E43AF5">
              <w:rPr>
                <w:rFonts w:eastAsia="Microsoft JhengHei"/>
                <w:lang w:eastAsia="zh-HK"/>
              </w:rPr>
              <w:t xml:space="preserve"> </w:t>
            </w:r>
            <w:r w:rsidRPr="00E43AF5">
              <w:rPr>
                <w:rFonts w:eastAsia="Microsoft JhengHei"/>
                <w:lang w:eastAsia="zh-HK"/>
              </w:rPr>
              <w:t>撰寫這項行動計劃。</w:t>
            </w:r>
          </w:p>
          <w:p w14:paraId="0AE541A0" w14:textId="77777777" w:rsidR="00665419" w:rsidRPr="00E43AF5" w:rsidRDefault="00CF4F49" w:rsidP="00E43AF5">
            <w:pPr>
              <w:pBdr>
                <w:top w:val="single" w:sz="4" w:space="1" w:color="FFFFFF"/>
                <w:left w:val="single" w:sz="4" w:space="4" w:color="FFFFFF"/>
                <w:bottom w:val="single" w:sz="4" w:space="1" w:color="FFFFFF"/>
                <w:right w:val="single" w:sz="4" w:space="4" w:color="FFFFFF"/>
              </w:pBdr>
              <w:spacing w:after="120"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文中的「我們」是指「</w:t>
            </w:r>
            <w:r w:rsidRPr="00E43AF5">
              <w:rPr>
                <w:rFonts w:eastAsia="Microsoft JhengHei"/>
                <w:lang w:eastAsia="zh-HK"/>
              </w:rPr>
              <w:t>NDIA</w:t>
            </w:r>
            <w:r w:rsidRPr="00E43AF5">
              <w:rPr>
                <w:rFonts w:eastAsia="Microsoft JhengHei"/>
                <w:lang w:eastAsia="zh-HK"/>
              </w:rPr>
              <w:t>」。</w:t>
            </w:r>
          </w:p>
        </w:tc>
      </w:tr>
      <w:tr w:rsidR="00AA2C85" w:rsidRPr="00E43AF5" w14:paraId="25969751" w14:textId="77777777" w:rsidTr="0093391A">
        <w:trPr>
          <w:gridAfter w:val="2"/>
          <w:wAfter w:w="341" w:type="dxa"/>
          <w:trHeight w:val="106"/>
        </w:trPr>
        <w:tc>
          <w:tcPr>
            <w:cnfStyle w:val="001000000000" w:firstRow="0" w:lastRow="0" w:firstColumn="1" w:lastColumn="0" w:oddVBand="0" w:evenVBand="0" w:oddHBand="0" w:evenHBand="0" w:firstRowFirstColumn="0" w:firstRowLastColumn="0" w:lastRowFirstColumn="0" w:lastRowLastColumn="0"/>
            <w:tcW w:w="2551" w:type="dxa"/>
          </w:tcPr>
          <w:p w14:paraId="37EB0A11" w14:textId="77777777" w:rsidR="00665419"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03AA811C" wp14:editId="3F27C319">
                  <wp:extent cx="1332000" cy="1332000"/>
                  <wp:effectExtent l="0" t="0" r="1905" b="1905"/>
                  <wp:docPr id="6" name="Picture 6" descr="一份易讀版本文件及一個剔號。"/>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一份易讀版本文件及一個剔號。"/>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1332000" cy="1332000"/>
                          </a:xfrm>
                          <a:prstGeom prst="rect">
                            <a:avLst/>
                          </a:prstGeom>
                          <a:noFill/>
                          <a:ln>
                            <a:noFill/>
                          </a:ln>
                        </pic:spPr>
                      </pic:pic>
                    </a:graphicData>
                  </a:graphic>
                </wp:inline>
              </w:drawing>
            </w:r>
          </w:p>
        </w:tc>
        <w:tc>
          <w:tcPr>
            <w:tcW w:w="6576" w:type="dxa"/>
          </w:tcPr>
          <w:p w14:paraId="4EEE0248" w14:textId="77777777" w:rsidR="00115682"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我們以淺白的文字撰寫這項行動計劃。</w:t>
            </w:r>
          </w:p>
          <w:p w14:paraId="1BDA6D0F" w14:textId="77777777" w:rsidR="00665419"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附以圖片解釋一些想法。</w:t>
            </w:r>
          </w:p>
        </w:tc>
      </w:tr>
      <w:tr w:rsidR="00AA2C85" w:rsidRPr="00E43AF5" w14:paraId="7E28C645" w14:textId="77777777" w:rsidTr="0093391A">
        <w:trPr>
          <w:gridAfter w:val="2"/>
          <w:wAfter w:w="341" w:type="dxa"/>
          <w:trHeight w:val="106"/>
        </w:trPr>
        <w:tc>
          <w:tcPr>
            <w:cnfStyle w:val="001000000000" w:firstRow="0" w:lastRow="0" w:firstColumn="1" w:lastColumn="0" w:oddVBand="0" w:evenVBand="0" w:oddHBand="0" w:evenHBand="0" w:firstRowFirstColumn="0" w:firstRowLastColumn="0" w:lastRowFirstColumn="0" w:lastRowLastColumn="0"/>
            <w:tcW w:w="2551" w:type="dxa"/>
          </w:tcPr>
          <w:p w14:paraId="1D37C11D" w14:textId="77777777" w:rsidR="00E05DD1"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32992" behindDoc="0" locked="0" layoutInCell="1" allowOverlap="1" wp14:anchorId="73746B33" wp14:editId="153A0F3C">
                      <wp:simplePos x="0" y="0"/>
                      <wp:positionH relativeFrom="column">
                        <wp:posOffset>-26670</wp:posOffset>
                      </wp:positionH>
                      <wp:positionV relativeFrom="paragraph">
                        <wp:posOffset>80010</wp:posOffset>
                      </wp:positionV>
                      <wp:extent cx="1532890" cy="1038860"/>
                      <wp:effectExtent l="0" t="0" r="10160" b="8890"/>
                      <wp:wrapNone/>
                      <wp:docPr id="196647406"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32890" cy="1038860"/>
                              </a:xfrm>
                              <a:prstGeom prst="rect">
                                <a:avLst/>
                              </a:prstGeom>
                              <a:noFill/>
                              <a:ln w="9525">
                                <a:noFill/>
                                <a:miter lim="800000"/>
                                <a:headEnd/>
                                <a:tailEnd/>
                              </a:ln>
                            </wps:spPr>
                            <wps:txbx>
                              <w:txbxContent>
                                <w:p w14:paraId="77AF7831" w14:textId="77777777" w:rsidR="00645ABE" w:rsidRPr="00911FE3" w:rsidRDefault="00645ABE" w:rsidP="00911FE3">
                                  <w:pPr>
                                    <w:spacing w:before="0" w:after="0" w:line="192" w:lineRule="auto"/>
                                    <w:jc w:val="center"/>
                                    <w:rPr>
                                      <w:rFonts w:ascii="Microsoft JhengHei" w:eastAsia="Microsoft JhengHei" w:hAnsi="Microsoft JhengHei"/>
                                      <w:b/>
                                      <w:bCs/>
                                      <w:sz w:val="56"/>
                                      <w:szCs w:val="56"/>
                                      <w:lang w:val="en-PH"/>
                                    </w:rPr>
                                  </w:pPr>
                                  <w:r w:rsidRPr="00911FE3">
                                    <w:rPr>
                                      <w:rFonts w:ascii="Microsoft JhengHei" w:eastAsia="Microsoft JhengHei" w:hAnsi="Microsoft JhengHei"/>
                                      <w:b/>
                                      <w:bCs/>
                                      <w:sz w:val="56"/>
                                      <w:szCs w:val="56"/>
                                    </w:rPr>
                                    <w:t>粗體</w:t>
                                  </w:r>
                                </w:p>
                                <w:p w14:paraId="21A2E9A3" w14:textId="77777777" w:rsidR="00645ABE" w:rsidRPr="00911FE3" w:rsidRDefault="00645ABE" w:rsidP="00911FE3">
                                  <w:pPr>
                                    <w:spacing w:before="0" w:after="0" w:line="192" w:lineRule="auto"/>
                                    <w:jc w:val="center"/>
                                    <w:rPr>
                                      <w:rFonts w:ascii="Microsoft JhengHei" w:eastAsia="Microsoft JhengHei" w:hAnsi="Microsoft JhengHei"/>
                                      <w:sz w:val="52"/>
                                      <w:szCs w:val="52"/>
                                      <w:lang w:val="en-PH"/>
                                    </w:rPr>
                                  </w:pPr>
                                  <w:r w:rsidRPr="00911FE3">
                                    <w:rPr>
                                      <w:rFonts w:ascii="Microsoft JhengHei" w:eastAsia="Microsoft JhengHei" w:hAnsi="Microsoft JhengHei"/>
                                      <w:sz w:val="52"/>
                                      <w:szCs w:val="52"/>
                                    </w:rPr>
                                    <w:t>非粗體</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73746B33" id="_x0000_s1028" type="#_x0000_t202" alt="&quot;&quot;" style="position:absolute;left:0;text-align:left;margin-left:-2.1pt;margin-top:6.3pt;width:120.7pt;height:81.8pt;z-index:2517329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RfeW6gEAAKsDAAAOAAAAZHJzL2Uyb0RvYy54bWysU8GO0zAQvSPxD5bvNGlXXXWjuivYZRHS&#10;wiItfIDrOI2F7TFjt0n5esZOW1ZwQ+RgjTOeN35vnte3o7PsoDEa8ILPZzVn2itojd8J/u3rw5sV&#10;ZzFJ30oLXgt+1JHfbl6/Wg+h0QvowbYaGYH42AxB8D6l0FRVVL12Ms4gaE/JDtDJRFvcVS3KgdCd&#10;rRZ1fV0NgG1AUDpG+ns/Jfmm4HedVump66JOzApOd0tlxbJu81pt1rLZoQy9UadryH+4hZPGU9ML&#10;1L1Mku3R/AXljEKI0KWZAldB1xmlCwdiM6//YPPcy6ALFxInhotM8f/Bqs+H5/AFWRrfwUgDLCRi&#10;eAT1PTIPd730O/0WEYZey5Yaz7Nk1RBicyrNUscmZpDt8AlaGrLcJyhAY4cuq0I8GaHTAI4X0fWY&#10;mMotl1eL1Q2lFOXm9dVqdV3GUsnmXB4wpg8aHMuB4EhTLfDy8BhTvo5szkdyNw8PxtoyWevZIPjN&#10;crEsBS8yziQynjVO8FWdv8kKmeV735biJI2dYmpg/Yl2ZjpxTuN2ZKYVfJFrswpbaI+kA8LkM3oX&#10;FPSAPzkbyGOCxx97iZoz+9GTltmQ5wDPwfYcSK+oVPDE2RTepWLcTDg3I0cU6if3Zsu93JdTv9/Y&#10;5hcAAAD//wMAUEsDBBQABgAIAAAAIQCtj3mK3QAAAAkBAAAPAAAAZHJzL2Rvd25yZXYueG1sTI/B&#10;TsMwEETvSPyDtUjcWoeA0hLiVBWCExIiTQ8cnXibWI3XIXbb8PcsJzjum9HsTLGZ3SDOOAXrScHd&#10;MgGB1HpjqVOwr18XaxAhajJ68IQKvjHApry+KnRu/IUqPO9iJziEQq4V9DGOuZSh7dHpsPQjEmsH&#10;Pzkd+Zw6aSZ94XA3yDRJMum0Jf7Q6xGfe2yPu5NTsP2k6sV+vTcf1aGydf2Y0Ft2VOr2Zt4+gYg4&#10;xz8z/Nbn6lByp8afyAQxKFg8pOxknmYgWE/vVwwaBqssBVkW8v+C8gcAAP//AwBQSwECLQAUAAYA&#10;CAAAACEAtoM4kv4AAADhAQAAEwAAAAAAAAAAAAAAAAAAAAAAW0NvbnRlbnRfVHlwZXNdLnhtbFBL&#10;AQItABQABgAIAAAAIQA4/SH/1gAAAJQBAAALAAAAAAAAAAAAAAAAAC8BAABfcmVscy8ucmVsc1BL&#10;AQItABQABgAIAAAAIQAuRfeW6gEAAKsDAAAOAAAAAAAAAAAAAAAAAC4CAABkcnMvZTJvRG9jLnht&#10;bFBLAQItABQABgAIAAAAIQCtj3mK3QAAAAkBAAAPAAAAAAAAAAAAAAAAAEQEAABkcnMvZG93bnJl&#10;di54bWxQSwUGAAAAAAQABADzAAAATgUAAAAA&#10;" filled="f" stroked="f">
                      <v:textbox inset="0,0,0,0">
                        <w:txbxContent>
                          <w:p w14:paraId="77AF7831" w14:textId="77777777" w:rsidR="00645ABE" w:rsidRPr="00911FE3" w:rsidRDefault="00645ABE" w:rsidP="00911FE3">
                            <w:pPr>
                              <w:spacing w:before="0" w:after="0" w:line="192" w:lineRule="auto"/>
                              <w:jc w:val="center"/>
                              <w:rPr>
                                <w:rFonts w:ascii="Microsoft JhengHei" w:eastAsia="Microsoft JhengHei" w:hAnsi="Microsoft JhengHei"/>
                                <w:b/>
                                <w:bCs/>
                                <w:sz w:val="56"/>
                                <w:szCs w:val="56"/>
                                <w:lang w:val="en-PH"/>
                              </w:rPr>
                            </w:pPr>
                            <w:r w:rsidRPr="00911FE3">
                              <w:rPr>
                                <w:rFonts w:ascii="Microsoft JhengHei" w:eastAsia="Microsoft JhengHei" w:hAnsi="Microsoft JhengHei"/>
                                <w:b/>
                                <w:bCs/>
                                <w:sz w:val="56"/>
                                <w:szCs w:val="56"/>
                              </w:rPr>
                              <w:t>粗體</w:t>
                            </w:r>
                          </w:p>
                          <w:p w14:paraId="21A2E9A3" w14:textId="77777777" w:rsidR="00645ABE" w:rsidRPr="00911FE3" w:rsidRDefault="00645ABE" w:rsidP="00911FE3">
                            <w:pPr>
                              <w:spacing w:before="0" w:after="0" w:line="192" w:lineRule="auto"/>
                              <w:jc w:val="center"/>
                              <w:rPr>
                                <w:rFonts w:ascii="Microsoft JhengHei" w:eastAsia="Microsoft JhengHei" w:hAnsi="Microsoft JhengHei"/>
                                <w:sz w:val="52"/>
                                <w:szCs w:val="52"/>
                                <w:lang w:val="en-PH"/>
                              </w:rPr>
                            </w:pPr>
                            <w:r w:rsidRPr="00911FE3">
                              <w:rPr>
                                <w:rFonts w:ascii="Microsoft JhengHei" w:eastAsia="Microsoft JhengHei" w:hAnsi="Microsoft JhengHei"/>
                                <w:sz w:val="52"/>
                                <w:szCs w:val="52"/>
                              </w:rPr>
                              <w:t>非粗體</w:t>
                            </w:r>
                          </w:p>
                        </w:txbxContent>
                      </v:textbox>
                    </v:shape>
                  </w:pict>
                </mc:Fallback>
              </mc:AlternateContent>
            </w:r>
            <w:r w:rsidR="00BC4F9C" w:rsidRPr="00E43AF5">
              <w:rPr>
                <w:rFonts w:eastAsia="Microsoft JhengHei"/>
                <w:noProof/>
                <w:lang w:eastAsia="zh-HK"/>
              </w:rPr>
              <w:drawing>
                <wp:inline distT="0" distB="0" distL="0" distR="0" wp14:anchorId="6CA19A22" wp14:editId="0EA2EE4F">
                  <wp:extent cx="1295500" cy="911833"/>
                  <wp:effectExtent l="0" t="0" r="0" b="3175"/>
                  <wp:docPr id="4" name="Picture 4" descr="「粗體」字及「非粗體」字。"/>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粗體」字及「非粗體」字。"/>
                          <pic:cNvPicPr>
                            <a:picLocks noChangeAspect="1" noChangeArrowheads="1"/>
                          </pic:cNvPicPr>
                        </pic:nvPicPr>
                        <pic:blipFill>
                          <a:blip r:embed="rId14">
                            <a:extLst>
                              <a:ext uri="{28A0092B-C50C-407E-A947-70E740481C1C}">
                                <a14:useLocalDpi xmlns:a14="http://schemas.microsoft.com/office/drawing/2010/main" val="0"/>
                              </a:ext>
                            </a:extLst>
                          </a:blip>
                          <a:stretch>
                            <a:fillRect/>
                          </a:stretch>
                        </pic:blipFill>
                        <pic:spPr bwMode="auto">
                          <a:xfrm>
                            <a:off x="0" y="0"/>
                            <a:ext cx="1295500" cy="911833"/>
                          </a:xfrm>
                          <a:prstGeom prst="rect">
                            <a:avLst/>
                          </a:prstGeom>
                          <a:noFill/>
                          <a:ln>
                            <a:noFill/>
                          </a:ln>
                        </pic:spPr>
                      </pic:pic>
                    </a:graphicData>
                  </a:graphic>
                </wp:inline>
              </w:drawing>
            </w:r>
          </w:p>
        </w:tc>
        <w:tc>
          <w:tcPr>
            <w:tcW w:w="6576" w:type="dxa"/>
          </w:tcPr>
          <w:p w14:paraId="7EF84255" w14:textId="77777777" w:rsidR="00E05DD1"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重要詞語以</w:t>
            </w:r>
            <w:r w:rsidRPr="00E43AF5">
              <w:rPr>
                <w:rStyle w:val="Strong"/>
                <w:rFonts w:eastAsia="Microsoft JhengHei"/>
                <w:lang w:eastAsia="zh-HK"/>
              </w:rPr>
              <w:t>粗體</w:t>
            </w:r>
            <w:r w:rsidRPr="00E43AF5">
              <w:rPr>
                <w:rFonts w:eastAsia="Microsoft JhengHei"/>
                <w:lang w:eastAsia="zh-HK"/>
              </w:rPr>
              <w:t>（</w:t>
            </w:r>
            <w:r w:rsidRPr="00E43AF5">
              <w:rPr>
                <w:rFonts w:eastAsia="Microsoft JhengHei"/>
                <w:lang w:eastAsia="zh-HK"/>
              </w:rPr>
              <w:t>bold</w:t>
            </w:r>
            <w:r w:rsidRPr="00E43AF5">
              <w:rPr>
                <w:rFonts w:eastAsia="Microsoft JhengHei"/>
                <w:lang w:eastAsia="zh-HK"/>
              </w:rPr>
              <w:t>）顯示。</w:t>
            </w:r>
          </w:p>
          <w:p w14:paraId="1515BE0D" w14:textId="77777777" w:rsidR="00E05DD1"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粗體是指字體更粗厚，顏色更深。</w:t>
            </w:r>
          </w:p>
        </w:tc>
      </w:tr>
      <w:tr w:rsidR="00AA2C85" w:rsidRPr="00E43AF5" w14:paraId="43E5E166" w14:textId="77777777" w:rsidTr="0093391A">
        <w:trPr>
          <w:gridAfter w:val="2"/>
          <w:wAfter w:w="341" w:type="dxa"/>
          <w:trHeight w:val="106"/>
        </w:trPr>
        <w:tc>
          <w:tcPr>
            <w:cnfStyle w:val="001000000000" w:firstRow="0" w:lastRow="0" w:firstColumn="1" w:lastColumn="0" w:oddVBand="0" w:evenVBand="0" w:oddHBand="0" w:evenHBand="0" w:firstRowFirstColumn="0" w:firstRowLastColumn="0" w:lastRowFirstColumn="0" w:lastRowLastColumn="0"/>
            <w:tcW w:w="2551" w:type="dxa"/>
          </w:tcPr>
          <w:p w14:paraId="7D4B4531" w14:textId="77777777" w:rsidR="009D031E"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35040" behindDoc="0" locked="0" layoutInCell="1" allowOverlap="1" wp14:anchorId="1B9D0C2B" wp14:editId="1FAF9CBA">
                      <wp:simplePos x="0" y="0"/>
                      <wp:positionH relativeFrom="column">
                        <wp:posOffset>281940</wp:posOffset>
                      </wp:positionH>
                      <wp:positionV relativeFrom="paragraph">
                        <wp:posOffset>217805</wp:posOffset>
                      </wp:positionV>
                      <wp:extent cx="892175" cy="295275"/>
                      <wp:effectExtent l="0" t="0" r="3175" b="9525"/>
                      <wp:wrapNone/>
                      <wp:docPr id="908393708"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295275"/>
                              </a:xfrm>
                              <a:prstGeom prst="rect">
                                <a:avLst/>
                              </a:prstGeom>
                              <a:noFill/>
                              <a:ln w="9525">
                                <a:noFill/>
                                <a:miter lim="800000"/>
                                <a:headEnd/>
                                <a:tailEnd/>
                              </a:ln>
                            </wps:spPr>
                            <wps:txbx>
                              <w:txbxContent>
                                <w:p w14:paraId="025751B3" w14:textId="77777777" w:rsidR="00645ABE" w:rsidRPr="005F498B" w:rsidRDefault="00645ABE" w:rsidP="005F498B">
                                  <w:pPr>
                                    <w:spacing w:before="0" w:after="0" w:line="240" w:lineRule="auto"/>
                                    <w:jc w:val="center"/>
                                    <w:rPr>
                                      <w:rFonts w:ascii="Microsoft JhengHei" w:eastAsia="Microsoft JhengHei" w:hAnsi="Microsoft JhengHei"/>
                                      <w:sz w:val="26"/>
                                      <w:szCs w:val="26"/>
                                      <w:lang w:val="en-PH"/>
                                    </w:rPr>
                                  </w:pPr>
                                  <w:r w:rsidRPr="005F498B">
                                    <w:rPr>
                                      <w:rFonts w:ascii="Microsoft JhengHei" w:eastAsia="Microsoft JhengHei" w:hAnsi="Microsoft JhengHei"/>
                                      <w:b/>
                                      <w:bCs/>
                                      <w:sz w:val="26"/>
                                      <w:szCs w:val="26"/>
                                    </w:rPr>
                                    <w:t>詞彙表</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1B9D0C2B" id="_x0000_s1029" type="#_x0000_t202" alt="&quot;&quot;" style="position:absolute;left:0;text-align:left;margin-left:22.2pt;margin-top:17.15pt;width:70.25pt;height:23.25pt;z-index:2517350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PaZA7wEAAMMDAAAOAAAAZHJzL2Uyb0RvYy54bWysU8tu2zAQvBfoPxC815JVuE0Ey0GaNEWB&#10;9AGk/QCaoiyiJJdd0pbcr++SspyguQXVgViK3Nmd2eH6arSGHRQGDa7hy0XJmXISWu12Df/54+7N&#10;BWchCtcKA041/KgCv9q8frUefK0q6MG0ChmBuFAPvuF9jL4uiiB7ZUVYgFeODjtAKyJtcVe0KAZC&#10;t6aoyvJdMQC2HkGqEOjv7XTINxm/65SM37ouqMhMw6m3mFfM6zatxWYt6h0K32t5akO8oAsrtKOi&#10;Z6hbEQXbo34GZbVECNDFhQRbQNdpqTIHYrMs/2Hz0AuvMhcSJ/izTOH/wcqvhwf/HVkcP8BIA8wk&#10;gr8H+SswBze9cDt1jQhDr0RLhZdJsmLwoT6lJqlDHRLIdvgCLQ1Z7CNkoLFDm1QhnozQaQDHs+hq&#10;jEzSz4vLavl+xZmko+pyVVGcKoh6TvYY4icFlqWg4UgzzeDicB/idHW+kmo5uNPG5Lkax4aGE+Yq&#10;Jzw5sTqS7Yy2VL9M32SExPGja3NyFNpMMfVi3Il04jkxjuN2ZLpt+NuUmzTYQnskFRAml9GroKAH&#10;/MPZQA5rePi9F6g4M58dKZnsOAc4B9s5EE5SasMjZ1N4E7NtJ4rXpHCnM/vHyqcWySlZv5OrkxWf&#10;7vOtx7e3+QsAAP//AwBQSwMEFAAGAAgAAAAhAKznw4HdAAAACAEAAA8AAABkcnMvZG93bnJldi54&#10;bWxMjzFPwzAUhHck/oP1kNioDbWqNMSpKgQTEiINA6MTvyZW4+cQu23497gTHU93uvuu2MxuYCec&#10;gvWk4HEhgCG13ljqFHzVbw8ZsBA1GT14QgW/GGBT3t4UOjf+TBWedrFjqYRCrhX0MY4556Ht0emw&#10;8CNS8vZ+cjomOXXcTPqcyt3An4RYcactpYVej/jSY3vYHZ2C7TdVr/bno/ms9pWt67Wg99VBqfu7&#10;efsMLOIc/8NwwU/oUCamxh/JBDYokFKmpIKlXAK7+JlcA2sUZCIDXhb8+kD5BwAA//8DAFBLAQIt&#10;ABQABgAIAAAAIQC2gziS/gAAAOEBAAATAAAAAAAAAAAAAAAAAAAAAABbQ29udGVudF9UeXBlc10u&#10;eG1sUEsBAi0AFAAGAAgAAAAhADj9If/WAAAAlAEAAAsAAAAAAAAAAAAAAAAALwEAAF9yZWxzLy5y&#10;ZWxzUEsBAi0AFAAGAAgAAAAhAKU9pkDvAQAAwwMAAA4AAAAAAAAAAAAAAAAALgIAAGRycy9lMm9E&#10;b2MueG1sUEsBAi0AFAAGAAgAAAAhAKznw4HdAAAACAEAAA8AAAAAAAAAAAAAAAAASQQAAGRycy9k&#10;b3ducmV2LnhtbFBLBQYAAAAABAAEAPMAAABTBQAAAAA=&#10;" filled="f" stroked="f">
                      <v:textbox inset="0,0,0,0">
                        <w:txbxContent>
                          <w:p w14:paraId="025751B3" w14:textId="77777777" w:rsidR="00645ABE" w:rsidRPr="005F498B" w:rsidRDefault="00645ABE" w:rsidP="005F498B">
                            <w:pPr>
                              <w:spacing w:before="0" w:after="0" w:line="240" w:lineRule="auto"/>
                              <w:jc w:val="center"/>
                              <w:rPr>
                                <w:rFonts w:ascii="Microsoft JhengHei" w:eastAsia="Microsoft JhengHei" w:hAnsi="Microsoft JhengHei"/>
                                <w:sz w:val="26"/>
                                <w:szCs w:val="26"/>
                                <w:lang w:val="en-PH"/>
                              </w:rPr>
                            </w:pPr>
                            <w:r w:rsidRPr="005F498B">
                              <w:rPr>
                                <w:rFonts w:ascii="Microsoft JhengHei" w:eastAsia="Microsoft JhengHei" w:hAnsi="Microsoft JhengHei"/>
                                <w:b/>
                                <w:bCs/>
                                <w:sz w:val="26"/>
                                <w:szCs w:val="26"/>
                              </w:rPr>
                              <w:t>詞彙表</w:t>
                            </w:r>
                          </w:p>
                        </w:txbxContent>
                      </v:textbox>
                    </v:shape>
                  </w:pict>
                </mc:Fallback>
              </mc:AlternateContent>
            </w:r>
            <w:r w:rsidR="00BC4F9C" w:rsidRPr="00E43AF5">
              <w:rPr>
                <w:rFonts w:eastAsia="Microsoft JhengHei"/>
                <w:noProof/>
                <w:lang w:eastAsia="zh-HK"/>
              </w:rPr>
              <w:drawing>
                <wp:inline distT="0" distB="0" distL="0" distR="0" wp14:anchorId="5BD017B6" wp14:editId="592A84FF">
                  <wp:extent cx="1332000" cy="1332000"/>
                  <wp:effectExtent l="0" t="0" r="0" b="0"/>
                  <wp:docPr id="10" name="Picture 10" descr="一份詞彙清單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一份詞彙清單文件。"/>
                          <pic:cNvPicPr>
                            <a:picLocks noChangeAspect="1" noChangeArrowheads="1"/>
                          </pic:cNvPicPr>
                        </pic:nvPicPr>
                        <pic:blipFill>
                          <a:blip r:embed="rId15">
                            <a:extLst>
                              <a:ext uri="{28A0092B-C50C-407E-A947-70E740481C1C}">
                                <a14:useLocalDpi xmlns:a14="http://schemas.microsoft.com/office/drawing/2010/main" val="0"/>
                              </a:ext>
                            </a:extLst>
                          </a:blip>
                          <a:stretch>
                            <a:fillRect/>
                          </a:stretch>
                        </pic:blipFill>
                        <pic:spPr bwMode="auto">
                          <a:xfrm>
                            <a:off x="0" y="0"/>
                            <a:ext cx="1332000" cy="1332000"/>
                          </a:xfrm>
                          <a:prstGeom prst="rect">
                            <a:avLst/>
                          </a:prstGeom>
                          <a:noFill/>
                          <a:ln>
                            <a:noFill/>
                          </a:ln>
                        </pic:spPr>
                      </pic:pic>
                    </a:graphicData>
                  </a:graphic>
                </wp:inline>
              </w:drawing>
            </w:r>
          </w:p>
        </w:tc>
        <w:tc>
          <w:tcPr>
            <w:tcW w:w="6576" w:type="dxa"/>
          </w:tcPr>
          <w:p w14:paraId="4BAA5A04" w14:textId="77777777" w:rsidR="003D6075"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我們會解釋這些字眼。</w:t>
            </w:r>
          </w:p>
          <w:p w14:paraId="614C36F9" w14:textId="18EEC0C3" w:rsidR="009D031E"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第</w:t>
            </w:r>
            <w:r w:rsidR="005D256C" w:rsidRPr="00E43AF5">
              <w:rPr>
                <w:rFonts w:eastAsia="Microsoft JhengHei"/>
                <w:lang w:eastAsia="zh-HK"/>
              </w:rPr>
              <w:fldChar w:fldCharType="begin"/>
            </w:r>
            <w:r w:rsidR="005D256C" w:rsidRPr="00E43AF5">
              <w:rPr>
                <w:rFonts w:eastAsia="Microsoft JhengHei"/>
                <w:lang w:eastAsia="zh-HK"/>
              </w:rPr>
              <w:instrText xml:space="preserve"> PAGEREF _Ref155782163 \h </w:instrText>
            </w:r>
            <w:r w:rsidR="005D256C" w:rsidRPr="00E43AF5">
              <w:rPr>
                <w:rFonts w:eastAsia="Microsoft JhengHei"/>
                <w:lang w:eastAsia="zh-HK"/>
              </w:rPr>
            </w:r>
            <w:r w:rsidR="005D256C" w:rsidRPr="00E43AF5">
              <w:rPr>
                <w:rFonts w:eastAsia="Microsoft JhengHei"/>
                <w:lang w:eastAsia="zh-HK"/>
              </w:rPr>
              <w:fldChar w:fldCharType="separate"/>
            </w:r>
            <w:r w:rsidR="00C20470">
              <w:rPr>
                <w:rFonts w:eastAsia="Microsoft JhengHei"/>
                <w:noProof/>
                <w:lang w:eastAsia="zh-HK"/>
              </w:rPr>
              <w:t>47</w:t>
            </w:r>
            <w:r w:rsidR="005D256C" w:rsidRPr="00E43AF5">
              <w:rPr>
                <w:rFonts w:eastAsia="Microsoft JhengHei"/>
                <w:lang w:eastAsia="zh-HK"/>
              </w:rPr>
              <w:fldChar w:fldCharType="end"/>
            </w:r>
            <w:r w:rsidRPr="00E43AF5">
              <w:rPr>
                <w:rFonts w:eastAsia="Microsoft JhengHei"/>
                <w:lang w:eastAsia="zh-HK"/>
              </w:rPr>
              <w:t>頁列有這類字眼。</w:t>
            </w:r>
          </w:p>
        </w:tc>
      </w:tr>
      <w:tr w:rsidR="00AA2C85" w:rsidRPr="00E43AF5" w14:paraId="25A67903" w14:textId="77777777" w:rsidTr="0093391A">
        <w:trPr>
          <w:trHeight w:val="1631"/>
        </w:trPr>
        <w:tc>
          <w:tcPr>
            <w:cnfStyle w:val="001000000000" w:firstRow="0" w:lastRow="0" w:firstColumn="1" w:lastColumn="0" w:oddVBand="0" w:evenVBand="0" w:oddHBand="0" w:evenHBand="0" w:firstRowFirstColumn="0" w:firstRowLastColumn="0" w:lastRowFirstColumn="0" w:lastRowLastColumn="0"/>
            <w:tcW w:w="2551" w:type="dxa"/>
          </w:tcPr>
          <w:p w14:paraId="6504D1F5" w14:textId="77777777" w:rsidR="009D031E"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4F3D0958" wp14:editId="739C6595">
                  <wp:extent cx="1332000" cy="1332000"/>
                  <wp:effectExtent l="0" t="0" r="1905" b="1905"/>
                  <wp:docPr id="11" name="Picture 11" descr="一名拿著一份易讀版本文件的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一名拿著一份易讀版本文件的人士。"/>
                          <pic:cNvPicPr>
                            <a:picLocks noChangeAspect="1" noChangeArrowheads="1"/>
                          </pic:cNvPicPr>
                        </pic:nvPicPr>
                        <pic:blipFill>
                          <a:blip r:embed="rId16" cstate="print">
                            <a:extLst>
                              <a:ext uri="{28A0092B-C50C-407E-A947-70E740481C1C}">
                                <a14:useLocalDpi xmlns:a14="http://schemas.microsoft.com/office/drawing/2010/main" val="0"/>
                              </a:ext>
                            </a:extLst>
                          </a:blip>
                          <a:stretch>
                            <a:fillRect/>
                          </a:stretch>
                        </pic:blipFill>
                        <pic:spPr bwMode="auto">
                          <a:xfrm>
                            <a:off x="0" y="0"/>
                            <a:ext cx="1332000" cy="1332000"/>
                          </a:xfrm>
                          <a:prstGeom prst="rect">
                            <a:avLst/>
                          </a:prstGeom>
                          <a:noFill/>
                          <a:ln>
                            <a:noFill/>
                          </a:ln>
                        </pic:spPr>
                      </pic:pic>
                    </a:graphicData>
                  </a:graphic>
                </wp:inline>
              </w:drawing>
            </w:r>
          </w:p>
        </w:tc>
        <w:tc>
          <w:tcPr>
            <w:tcW w:w="6917" w:type="dxa"/>
            <w:gridSpan w:val="3"/>
          </w:tcPr>
          <w:p w14:paraId="04F77DEC" w14:textId="77777777" w:rsidR="00641C3E"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這是《</w:t>
            </w:r>
            <w:r w:rsidRPr="00E43AF5">
              <w:rPr>
                <w:rFonts w:eastAsia="Microsoft JhengHei"/>
                <w:lang w:eastAsia="zh-HK"/>
              </w:rPr>
              <w:t>2024</w:t>
            </w:r>
            <w:r w:rsidRPr="00E43AF5">
              <w:rPr>
                <w:rFonts w:eastAsia="Microsoft JhengHei"/>
                <w:lang w:eastAsia="zh-HK"/>
              </w:rPr>
              <w:t>至</w:t>
            </w:r>
            <w:r w:rsidRPr="00E43AF5">
              <w:rPr>
                <w:rFonts w:eastAsia="Microsoft JhengHei"/>
                <w:lang w:eastAsia="zh-HK"/>
              </w:rPr>
              <w:t>2028</w:t>
            </w:r>
            <w:r w:rsidRPr="00E43AF5">
              <w:rPr>
                <w:rFonts w:eastAsia="Microsoft JhengHei"/>
                <w:lang w:eastAsia="zh-HK"/>
              </w:rPr>
              <w:t>年度文化和語言多元化行動計劃》（</w:t>
            </w:r>
            <w:r w:rsidR="008753A2" w:rsidRPr="00E43AF5">
              <w:rPr>
                <w:rFonts w:eastAsia="Microsoft JhengHei"/>
                <w:lang w:eastAsia="zh-HK"/>
              </w:rPr>
              <w:t>Cultural and Linguistic Diversity Action Plan 2024–2028</w:t>
            </w:r>
            <w:r w:rsidRPr="00E43AF5">
              <w:rPr>
                <w:rFonts w:eastAsia="Microsoft JhengHei"/>
                <w:lang w:eastAsia="zh-HK"/>
              </w:rPr>
              <w:t>）的簡易版本。</w:t>
            </w:r>
          </w:p>
        </w:tc>
      </w:tr>
      <w:tr w:rsidR="00AA2C85" w:rsidRPr="00E43AF5" w14:paraId="28D0FC63" w14:textId="77777777" w:rsidTr="0093391A">
        <w:trPr>
          <w:gridAfter w:val="1"/>
          <w:wAfter w:w="171" w:type="dxa"/>
          <w:trHeight w:val="106"/>
        </w:trPr>
        <w:tc>
          <w:tcPr>
            <w:cnfStyle w:val="001000000000" w:firstRow="0" w:lastRow="0" w:firstColumn="1" w:lastColumn="0" w:oddVBand="0" w:evenVBand="0" w:oddHBand="0" w:evenHBand="0" w:firstRowFirstColumn="0" w:firstRowLastColumn="0" w:lastRowFirstColumn="0" w:lastRowLastColumn="0"/>
            <w:tcW w:w="2551" w:type="dxa"/>
          </w:tcPr>
          <w:p w14:paraId="7E7D3D5B" w14:textId="77777777" w:rsidR="009D031E"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51F2058E" wp14:editId="4CCBFF50">
                  <wp:extent cx="1332000" cy="1332000"/>
                  <wp:effectExtent l="0" t="0" r="1905" b="1905"/>
                  <wp:docPr id="12" name="Picture 12" descr="一個網站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一個網站圖示。"/>
                          <pic:cNvPicPr>
                            <a:picLocks noChangeAspect="1" noChangeArrowheads="1"/>
                          </pic:cNvPicPr>
                        </pic:nvPicPr>
                        <pic:blipFill>
                          <a:blip r:embed="rId17" cstate="print">
                            <a:extLst>
                              <a:ext uri="{28A0092B-C50C-407E-A947-70E740481C1C}">
                                <a14:useLocalDpi xmlns:a14="http://schemas.microsoft.com/office/drawing/2010/main" val="0"/>
                              </a:ext>
                            </a:extLst>
                          </a:blip>
                          <a:stretch>
                            <a:fillRect/>
                          </a:stretch>
                        </pic:blipFill>
                        <pic:spPr bwMode="auto">
                          <a:xfrm>
                            <a:off x="0" y="0"/>
                            <a:ext cx="1332000" cy="1332000"/>
                          </a:xfrm>
                          <a:prstGeom prst="rect">
                            <a:avLst/>
                          </a:prstGeom>
                          <a:noFill/>
                          <a:ln>
                            <a:noFill/>
                          </a:ln>
                        </pic:spPr>
                      </pic:pic>
                    </a:graphicData>
                  </a:graphic>
                </wp:inline>
              </w:drawing>
            </w:r>
          </w:p>
        </w:tc>
        <w:tc>
          <w:tcPr>
            <w:tcW w:w="6746" w:type="dxa"/>
            <w:gridSpan w:val="2"/>
          </w:tcPr>
          <w:p w14:paraId="25A7C106" w14:textId="77777777" w:rsidR="008E2344"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您可以在我們的網站上找到《</w:t>
            </w:r>
            <w:r w:rsidR="008437BD" w:rsidRPr="00E43AF5">
              <w:rPr>
                <w:rFonts w:eastAsia="Microsoft JhengHei"/>
                <w:lang w:eastAsia="zh-HK"/>
              </w:rPr>
              <w:t>2024</w:t>
            </w:r>
            <w:r w:rsidR="008437BD" w:rsidRPr="00E43AF5">
              <w:rPr>
                <w:rFonts w:eastAsia="Microsoft JhengHei"/>
                <w:lang w:eastAsia="zh-HK"/>
              </w:rPr>
              <w:t>至</w:t>
            </w:r>
            <w:r w:rsidR="008437BD" w:rsidRPr="00E43AF5">
              <w:rPr>
                <w:rFonts w:eastAsia="Microsoft JhengHei"/>
                <w:lang w:eastAsia="zh-HK"/>
              </w:rPr>
              <w:t>2028</w:t>
            </w:r>
            <w:r w:rsidR="008437BD" w:rsidRPr="00E43AF5">
              <w:rPr>
                <w:rFonts w:eastAsia="Microsoft JhengHei"/>
                <w:lang w:eastAsia="zh-HK"/>
              </w:rPr>
              <w:t>年度文化和語言多元化行動計劃</w:t>
            </w:r>
            <w:r w:rsidRPr="00E43AF5">
              <w:rPr>
                <w:rFonts w:eastAsia="Microsoft JhengHei"/>
                <w:lang w:eastAsia="zh-HK"/>
              </w:rPr>
              <w:t>》。</w:t>
            </w:r>
          </w:p>
          <w:p w14:paraId="2FA4CB7D" w14:textId="77777777" w:rsidR="00723993" w:rsidRPr="00E43AF5" w:rsidRDefault="00000000"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hyperlink r:id="rId18" w:history="1">
              <w:r w:rsidR="001521FB" w:rsidRPr="00E43AF5">
                <w:rPr>
                  <w:rStyle w:val="Hyperlink"/>
                  <w:rFonts w:eastAsia="Microsoft JhengHei"/>
                  <w:lang w:eastAsia="zh-HK"/>
                </w:rPr>
                <w:t>www.ndis.gov.au/CALD</w:t>
              </w:r>
            </w:hyperlink>
          </w:p>
          <w:p w14:paraId="601F38C0" w14:textId="77777777" w:rsidR="00452F6D" w:rsidRPr="00E43AF5" w:rsidRDefault="00452F6D"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p>
        </w:tc>
      </w:tr>
      <w:tr w:rsidR="00AA2C85" w:rsidRPr="00E43AF5" w14:paraId="1524E977" w14:textId="77777777" w:rsidTr="00756729">
        <w:trPr>
          <w:gridAfter w:val="2"/>
          <w:wAfter w:w="341" w:type="dxa"/>
          <w:trHeight w:val="2494"/>
        </w:trPr>
        <w:tc>
          <w:tcPr>
            <w:cnfStyle w:val="001000000000" w:firstRow="0" w:lastRow="0" w:firstColumn="1" w:lastColumn="0" w:oddVBand="0" w:evenVBand="0" w:oddHBand="0" w:evenHBand="0" w:firstRowFirstColumn="0" w:firstRowLastColumn="0" w:lastRowFirstColumn="0" w:lastRowLastColumn="0"/>
            <w:tcW w:w="2551" w:type="dxa"/>
          </w:tcPr>
          <w:p w14:paraId="746F253F" w14:textId="77777777" w:rsidR="00E05DD1" w:rsidRPr="00E43AF5" w:rsidRDefault="00CF4F49" w:rsidP="00E43AF5">
            <w:pPr>
              <w:pStyle w:val="Image"/>
              <w:spacing w:line="240" w:lineRule="auto"/>
              <w:rPr>
                <w:rFonts w:eastAsia="Microsoft JhengHei"/>
                <w:lang w:eastAsia="zh-HK"/>
              </w:rPr>
            </w:pPr>
            <w:r w:rsidRPr="00E43AF5">
              <w:rPr>
                <w:rFonts w:eastAsia="Microsoft JhengHei"/>
                <w:noProof/>
                <w:lang w:eastAsia="zh-HK"/>
              </w:rPr>
              <w:lastRenderedPageBreak/>
              <w:drawing>
                <wp:inline distT="0" distB="0" distL="0" distR="0" wp14:anchorId="490E7B06" wp14:editId="4B9282A6">
                  <wp:extent cx="1260000" cy="1122882"/>
                  <wp:effectExtent l="0" t="0" r="0" b="1270"/>
                  <wp:docPr id="56" name="Picture 56" descr="某名人士幫助另一名人士閱讀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 name="Picture 56" descr="某名人士幫助另一名人士閱讀文件。"/>
                          <pic:cNvPicPr>
                            <a:picLocks noChangeAspect="1" noChangeArrowheads="1"/>
                          </pic:cNvPicPr>
                        </pic:nvPicPr>
                        <pic:blipFill>
                          <a:blip r:embed="rId19">
                            <a:extLst>
                              <a:ext uri="{28A0092B-C50C-407E-A947-70E740481C1C}">
                                <a14:useLocalDpi xmlns:a14="http://schemas.microsoft.com/office/drawing/2010/main" val="0"/>
                              </a:ext>
                            </a:extLst>
                          </a:blip>
                          <a:srcRect b="10882"/>
                          <a:stretch>
                            <a:fillRect/>
                          </a:stretch>
                        </pic:blipFill>
                        <pic:spPr bwMode="auto">
                          <a:xfrm>
                            <a:off x="0" y="0"/>
                            <a:ext cx="1260000" cy="1122882"/>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6576" w:type="dxa"/>
          </w:tcPr>
          <w:p w14:paraId="66F4E66F" w14:textId="77777777" w:rsidR="003D6075"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閱讀這份行動計劃時，您可以尋求其他人幫助。</w:t>
            </w:r>
          </w:p>
          <w:p w14:paraId="5C39169A" w14:textId="77777777" w:rsidR="00E05DD1"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親友或支援人員也許能夠幫助您。</w:t>
            </w:r>
          </w:p>
        </w:tc>
      </w:tr>
      <w:tr w:rsidR="00AA2C85" w:rsidRPr="00E43AF5" w14:paraId="7488283D" w14:textId="77777777" w:rsidTr="00756729">
        <w:trPr>
          <w:gridAfter w:val="2"/>
          <w:wAfter w:w="341" w:type="dxa"/>
          <w:trHeight w:val="2494"/>
        </w:trPr>
        <w:tc>
          <w:tcPr>
            <w:cnfStyle w:val="001000000000" w:firstRow="0" w:lastRow="0" w:firstColumn="1" w:lastColumn="0" w:oddVBand="0" w:evenVBand="0" w:oddHBand="0" w:evenHBand="0" w:firstRowFirstColumn="0" w:firstRowLastColumn="0" w:lastRowFirstColumn="0" w:lastRowLastColumn="0"/>
            <w:tcW w:w="2551" w:type="dxa"/>
          </w:tcPr>
          <w:p w14:paraId="441D33B3" w14:textId="77777777" w:rsidR="00F767F3"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4EAB029B" wp14:editId="118FC828">
                  <wp:extent cx="1482725" cy="1482725"/>
                  <wp:effectExtent l="0" t="0" r="3175" b="3175"/>
                  <wp:docPr id="1437398254" name="Picture 2" descr="一份大型的易讀版本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7398254" name="Picture 2" descr="一份大型的易讀版本文件。"/>
                          <pic:cNvPicPr/>
                        </pic:nvPicPr>
                        <pic:blipFill>
                          <a:blip r:embed="rId20"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2F554015" w14:textId="77777777" w:rsidR="00F767F3"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這份文件有很多內容。</w:t>
            </w:r>
          </w:p>
        </w:tc>
      </w:tr>
      <w:tr w:rsidR="00AA2C85" w:rsidRPr="00E43AF5" w14:paraId="79549B46" w14:textId="77777777" w:rsidTr="00756729">
        <w:trPr>
          <w:gridAfter w:val="2"/>
          <w:wAfter w:w="341" w:type="dxa"/>
          <w:trHeight w:val="2494"/>
        </w:trPr>
        <w:tc>
          <w:tcPr>
            <w:cnfStyle w:val="001000000000" w:firstRow="0" w:lastRow="0" w:firstColumn="1" w:lastColumn="0" w:oddVBand="0" w:evenVBand="0" w:oddHBand="0" w:evenHBand="0" w:firstRowFirstColumn="0" w:firstRowLastColumn="0" w:lastRowFirstColumn="0" w:lastRowLastColumn="0"/>
            <w:tcW w:w="2551" w:type="dxa"/>
          </w:tcPr>
          <w:p w14:paraId="267C985C" w14:textId="77777777" w:rsidR="00F767F3"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53FE63D2" wp14:editId="61485F74">
                  <wp:extent cx="1464021" cy="1572768"/>
                  <wp:effectExtent l="0" t="0" r="3175" b="8890"/>
                  <wp:docPr id="1936304216" name="Picture 3" descr="一名人士在看文件夾上的一份文件。他們上方有一個鐘的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6304216" name="Picture 3" descr="一名人士在看文件夾上的一份文件。他們上方有一個鐘的圖示。"/>
                          <pic:cNvPicPr>
                            <a:picLocks noChangeAspect="1" noChangeArrowheads="1"/>
                          </pic:cNvPicPr>
                        </pic:nvPicPr>
                        <pic:blipFill>
                          <a:blip r:embed="rId21" cstate="print">
                            <a:extLst>
                              <a:ext uri="{28A0092B-C50C-407E-A947-70E740481C1C}">
                                <a14:useLocalDpi xmlns:a14="http://schemas.microsoft.com/office/drawing/2010/main" val="0"/>
                              </a:ext>
                            </a:extLst>
                          </a:blip>
                          <a:srcRect l="6558" t="5740" r="5698"/>
                          <a:stretch>
                            <a:fillRect/>
                          </a:stretch>
                        </pic:blipFill>
                        <pic:spPr bwMode="auto">
                          <a:xfrm>
                            <a:off x="0" y="0"/>
                            <a:ext cx="1468211" cy="1577269"/>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6576" w:type="dxa"/>
          </w:tcPr>
          <w:p w14:paraId="14EDBFFD" w14:textId="77777777" w:rsidR="00F767F3"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不必一次過看完。</w:t>
            </w:r>
          </w:p>
          <w:p w14:paraId="7FEB1A15" w14:textId="77777777" w:rsidR="00F767F3"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請慢慢看。</w:t>
            </w:r>
          </w:p>
        </w:tc>
      </w:tr>
      <w:tr w:rsidR="00AA2C85" w:rsidRPr="00E43AF5" w14:paraId="72014DD9" w14:textId="77777777" w:rsidTr="00756729">
        <w:trPr>
          <w:gridAfter w:val="2"/>
          <w:wAfter w:w="341" w:type="dxa"/>
          <w:trHeight w:val="2494"/>
        </w:trPr>
        <w:tc>
          <w:tcPr>
            <w:cnfStyle w:val="001000000000" w:firstRow="0" w:lastRow="0" w:firstColumn="1" w:lastColumn="0" w:oddVBand="0" w:evenVBand="0" w:oddHBand="0" w:evenHBand="0" w:firstRowFirstColumn="0" w:firstRowLastColumn="0" w:lastRowFirstColumn="0" w:lastRowLastColumn="0"/>
            <w:tcW w:w="2551" w:type="dxa"/>
          </w:tcPr>
          <w:p w14:paraId="3DD5D22D" w14:textId="77777777" w:rsidR="00F767F3"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3082E21F" wp14:editId="28299834">
                  <wp:extent cx="1440000" cy="1440000"/>
                  <wp:effectExtent l="0" t="0" r="8255" b="8255"/>
                  <wp:docPr id="2053108729" name="Picture 1" descr="三名在原住民和托雷斯海峽島旗幟下方的原住民。"/>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3108729" name="Picture 1" descr="三名在原住民和托雷斯海峽島旗幟下方的原住民。"/>
                          <pic:cNvPicPr/>
                        </pic:nvPicPr>
                        <pic:blipFill>
                          <a:blip r:embed="rId22"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tcPr>
          <w:p w14:paraId="4EECEB07" w14:textId="77777777" w:rsidR="00F767F3"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我們承認原住民和托雷斯海峽島島民是我們所屬的土地，即是澳洲的傳統擁有者。</w:t>
            </w:r>
          </w:p>
        </w:tc>
      </w:tr>
      <w:tr w:rsidR="00AA2C85" w:rsidRPr="00E43AF5" w14:paraId="5A89015C" w14:textId="77777777" w:rsidTr="00756729">
        <w:trPr>
          <w:gridAfter w:val="2"/>
          <w:wAfter w:w="341" w:type="dxa"/>
          <w:trHeight w:val="2494"/>
        </w:trPr>
        <w:tc>
          <w:tcPr>
            <w:cnfStyle w:val="001000000000" w:firstRow="0" w:lastRow="0" w:firstColumn="1" w:lastColumn="0" w:oddVBand="0" w:evenVBand="0" w:oddHBand="0" w:evenHBand="0" w:firstRowFirstColumn="0" w:firstRowLastColumn="0" w:lastRowFirstColumn="0" w:lastRowLastColumn="0"/>
            <w:tcW w:w="2551" w:type="dxa"/>
          </w:tcPr>
          <w:p w14:paraId="371463A9" w14:textId="77777777" w:rsidR="00F767F3"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5EC0CDAB" wp14:editId="259EFD9A">
                  <wp:extent cx="1440000" cy="1080000"/>
                  <wp:effectExtent l="0" t="0" r="8255" b="6350"/>
                  <wp:docPr id="1948645758" name="Picture 1948645758" descr="一條海岸線。"/>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8645758" name="Picture 1948645758" descr="一條海岸線。"/>
                          <pic:cNvPicPr/>
                        </pic:nvPicPr>
                        <pic:blipFill>
                          <a:blip r:embed="rId23" cstate="print">
                            <a:extLst>
                              <a:ext uri="{28A0092B-C50C-407E-A947-70E740481C1C}">
                                <a14:useLocalDpi xmlns:a14="http://schemas.microsoft.com/office/drawing/2010/main" val="0"/>
                              </a:ext>
                            </a:extLst>
                          </a:blip>
                          <a:srcRect l="24416" r="8892"/>
                          <a:stretch>
                            <a:fillRect/>
                          </a:stretch>
                        </pic:blipFill>
                        <pic:spPr bwMode="auto">
                          <a:xfrm>
                            <a:off x="0" y="0"/>
                            <a:ext cx="1440000" cy="1080000"/>
                          </a:xfrm>
                          <a:prstGeom prst="rect">
                            <a:avLst/>
                          </a:prstGeom>
                          <a:ln>
                            <a:noFill/>
                          </a:ln>
                          <a:extLst>
                            <a:ext uri="{53640926-AAD7-44D8-BBD7-CCE9431645EC}">
                              <a14:shadowObscured xmlns:a14="http://schemas.microsoft.com/office/drawing/2010/main"/>
                            </a:ext>
                          </a:extLst>
                        </pic:spPr>
                      </pic:pic>
                    </a:graphicData>
                  </a:graphic>
                </wp:inline>
              </w:drawing>
            </w:r>
          </w:p>
        </w:tc>
        <w:tc>
          <w:tcPr>
            <w:tcW w:w="6576" w:type="dxa"/>
          </w:tcPr>
          <w:p w14:paraId="24401E8B" w14:textId="77777777" w:rsidR="00F767F3" w:rsidRPr="00E43AF5" w:rsidRDefault="00CF4F49" w:rsidP="00E43AF5">
            <w:p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他們是第一代人居住和使用：</w:t>
            </w:r>
          </w:p>
          <w:p w14:paraId="4AE06D4C" w14:textId="77777777" w:rsidR="00F767F3" w:rsidRPr="00E43AF5" w:rsidRDefault="00CF4F49" w:rsidP="00E43AF5">
            <w:pPr>
              <w:pStyle w:val="ListParagraph"/>
              <w:numPr>
                <w:ilvl w:val="0"/>
                <w:numId w:val="74"/>
              </w:num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土地</w:t>
            </w:r>
          </w:p>
          <w:p w14:paraId="1ECDDC4C" w14:textId="77777777" w:rsidR="00F767F3" w:rsidRPr="00E43AF5" w:rsidRDefault="00CF4F49" w:rsidP="00E43AF5">
            <w:pPr>
              <w:pStyle w:val="ListParagraph"/>
              <w:numPr>
                <w:ilvl w:val="0"/>
                <w:numId w:val="13"/>
              </w:numPr>
              <w:pBdr>
                <w:top w:val="single" w:sz="4" w:space="1" w:color="FFFFFF"/>
                <w:left w:val="single" w:sz="4" w:space="4" w:color="FFFFFF"/>
                <w:bottom w:val="single" w:sz="4" w:space="1" w:color="FFFFFF"/>
                <w:right w:val="single" w:sz="4" w:space="4" w:color="FFFFFF"/>
              </w:pBd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水域。</w:t>
            </w:r>
          </w:p>
        </w:tc>
      </w:tr>
    </w:tbl>
    <w:p w14:paraId="550617A3" w14:textId="77777777" w:rsidR="00EC64ED" w:rsidRPr="00E43AF5" w:rsidRDefault="00CF4F49" w:rsidP="00E43AF5">
      <w:pPr>
        <w:spacing w:before="0" w:after="0" w:line="240" w:lineRule="auto"/>
        <w:rPr>
          <w:rFonts w:eastAsia="Microsoft JhengHei"/>
          <w:lang w:eastAsia="zh-HK"/>
        </w:rPr>
      </w:pPr>
      <w:r w:rsidRPr="00E43AF5">
        <w:rPr>
          <w:rFonts w:eastAsia="Microsoft JhengHei"/>
          <w:lang w:eastAsia="zh-HK"/>
        </w:rPr>
        <w:br w:type="page"/>
      </w:r>
    </w:p>
    <w:bookmarkStart w:id="64" w:name="_Toc42086742" w:displacedByCustomXml="next"/>
    <w:bookmarkStart w:id="65" w:name="_Toc42093324" w:displacedByCustomXml="next"/>
    <w:bookmarkStart w:id="66" w:name="_Hlk41661236" w:displacedByCustomXml="next"/>
    <w:bookmarkStart w:id="67" w:name="_Hlk42013068" w:displacedByCustomXml="next"/>
    <w:bookmarkStart w:id="68" w:name="_Toc497142654" w:displacedByCustomXml="next"/>
    <w:bookmarkStart w:id="69" w:name="_Toc497209781" w:displacedByCustomXml="next"/>
    <w:bookmarkStart w:id="70" w:name="_Toc497212949" w:displacedByCustomXml="next"/>
    <w:bookmarkStart w:id="71" w:name="_Toc497215533" w:displacedByCustomXml="next"/>
    <w:bookmarkStart w:id="72" w:name="_Toc497302120" w:displacedByCustomXml="next"/>
    <w:bookmarkStart w:id="73" w:name="_Toc498339417" w:displacedByCustomXml="next"/>
    <w:bookmarkStart w:id="74" w:name="_Toc527635163" w:displacedByCustomXml="next"/>
    <w:bookmarkStart w:id="75" w:name="_Toc527644812" w:displacedByCustomXml="next"/>
    <w:bookmarkStart w:id="76" w:name="_Toc529882155" w:displacedByCustomXml="next"/>
    <w:bookmarkStart w:id="77" w:name="_Toc533076400" w:displacedByCustomXml="next"/>
    <w:bookmarkStart w:id="78" w:name="_Toc533077010" w:displacedByCustomXml="next"/>
    <w:bookmarkStart w:id="79" w:name="_Toc533079088" w:displacedByCustomXml="next"/>
    <w:bookmarkStart w:id="80" w:name="_Toc533084358" w:displacedByCustomXml="next"/>
    <w:bookmarkStart w:id="81" w:name="_Toc5878086" w:displacedByCustomXml="next"/>
    <w:bookmarkStart w:id="82" w:name="_Toc5975101" w:displacedByCustomXml="next"/>
    <w:bookmarkStart w:id="83" w:name="_Toc5979655" w:displacedByCustomXml="next"/>
    <w:bookmarkStart w:id="84" w:name="_Toc6302389" w:displacedByCustomXml="next"/>
    <w:bookmarkStart w:id="85" w:name="_Toc6305502" w:displacedByCustomXml="next"/>
    <w:bookmarkStart w:id="86" w:name="_Toc6306674" w:displacedByCustomXml="next"/>
    <w:bookmarkStart w:id="87" w:name="_Toc6390564" w:displacedByCustomXml="next"/>
    <w:bookmarkStart w:id="88" w:name="_Toc12634015" w:displacedByCustomXml="next"/>
    <w:bookmarkStart w:id="89" w:name="_Toc12636473" w:displacedByCustomXml="next"/>
    <w:bookmarkStart w:id="90" w:name="_Toc41655088" w:displacedByCustomXml="next"/>
    <w:bookmarkStart w:id="91" w:name="_Toc41661250" w:displacedByCustomXml="next"/>
    <w:sdt>
      <w:sdtPr>
        <w:rPr>
          <w:rFonts w:eastAsia="Microsoft JhengHei" w:cs="Tahoma"/>
          <w:b w:val="0"/>
          <w:bCs w:val="0"/>
          <w:color w:val="auto"/>
          <w:sz w:val="28"/>
          <w:szCs w:val="22"/>
          <w:lang w:val="en-AU" w:eastAsia="zh-HK"/>
        </w:rPr>
        <w:id w:val="-292286031"/>
        <w:docPartObj>
          <w:docPartGallery w:val="Table of Contents"/>
          <w:docPartUnique/>
        </w:docPartObj>
      </w:sdtPr>
      <w:sdtEndPr>
        <w:rPr>
          <w:noProof/>
          <w:szCs w:val="28"/>
        </w:rPr>
      </w:sdtEndPr>
      <w:sdtContent>
        <w:p w14:paraId="65C5B3A9" w14:textId="77777777" w:rsidR="00707F69" w:rsidRPr="00E43AF5" w:rsidRDefault="00CF4F49" w:rsidP="00E43AF5">
          <w:pPr>
            <w:pStyle w:val="TOCHeading"/>
            <w:spacing w:line="240" w:lineRule="auto"/>
            <w:rPr>
              <w:rFonts w:eastAsia="Microsoft JhengHei"/>
              <w:noProof/>
              <w:lang w:eastAsia="zh-HK"/>
            </w:rPr>
          </w:pPr>
          <w:r w:rsidRPr="00E43AF5">
            <w:rPr>
              <w:rFonts w:eastAsia="Microsoft JhengHei"/>
              <w:lang w:eastAsia="zh-HK"/>
            </w:rPr>
            <w:t>這份行動計劃包括甚麼內容？</w:t>
          </w:r>
          <w:r w:rsidRPr="00E43AF5">
            <w:rPr>
              <w:rFonts w:eastAsia="Microsoft JhengHei"/>
              <w:szCs w:val="26"/>
              <w:lang w:eastAsia="zh-HK"/>
            </w:rPr>
            <w:fldChar w:fldCharType="begin"/>
          </w:r>
          <w:r w:rsidRPr="00E43AF5">
            <w:rPr>
              <w:rFonts w:eastAsia="Microsoft JhengHei"/>
              <w:lang w:eastAsia="zh-HK"/>
            </w:rPr>
            <w:instrText xml:space="preserve"> TOC \h \z \t "Heading 2,1,Heading 2 Numbered,1" </w:instrText>
          </w:r>
          <w:r w:rsidRPr="00E43AF5">
            <w:rPr>
              <w:rFonts w:eastAsia="Microsoft JhengHei"/>
              <w:szCs w:val="26"/>
              <w:lang w:eastAsia="zh-HK"/>
            </w:rPr>
            <w:fldChar w:fldCharType="separate"/>
          </w:r>
        </w:p>
        <w:p w14:paraId="6C8A465D" w14:textId="02E83DEE" w:rsidR="00AA2C85" w:rsidRPr="00E43AF5" w:rsidRDefault="00000000" w:rsidP="00E43AF5">
          <w:pPr>
            <w:pStyle w:val="TOC1"/>
            <w:spacing w:line="240" w:lineRule="auto"/>
            <w:rPr>
              <w:rFonts w:eastAsia="Microsoft JhengHei"/>
              <w:sz w:val="22"/>
              <w:lang w:eastAsia="zh-HK"/>
            </w:rPr>
          </w:pPr>
          <w:hyperlink w:anchor="_Toc256000000" w:history="1">
            <w:r w:rsidR="00CF4F49" w:rsidRPr="00E43AF5">
              <w:rPr>
                <w:rStyle w:val="Hyperlink"/>
                <w:rFonts w:eastAsia="Microsoft JhengHei"/>
                <w:lang w:eastAsia="zh-HK"/>
              </w:rPr>
              <w:t>文化和語言多元化（</w:t>
            </w:r>
            <w:r w:rsidR="00CF4F49" w:rsidRPr="00E43AF5">
              <w:rPr>
                <w:rStyle w:val="Hyperlink"/>
                <w:rFonts w:eastAsia="Microsoft JhengHei"/>
                <w:lang w:eastAsia="zh-HK"/>
              </w:rPr>
              <w:t>CALD</w:t>
            </w:r>
            <w:r w:rsidR="00CF4F49" w:rsidRPr="00E43AF5">
              <w:rPr>
                <w:rStyle w:val="Hyperlink"/>
                <w:rFonts w:eastAsia="Microsoft JhengHei"/>
                <w:lang w:eastAsia="zh-HK"/>
              </w:rPr>
              <w:t>）是甚麼意思？</w:t>
            </w:r>
            <w:r w:rsidR="00CF4F49" w:rsidRPr="00E43AF5">
              <w:rPr>
                <w:rFonts w:eastAsia="Microsoft JhengHei"/>
                <w:lang w:eastAsia="zh-HK"/>
              </w:rPr>
              <w:tab/>
            </w:r>
            <w:r w:rsidR="00CF4F49" w:rsidRPr="00E43AF5">
              <w:rPr>
                <w:rFonts w:eastAsia="Microsoft JhengHei"/>
                <w:lang w:eastAsia="zh-HK"/>
              </w:rPr>
              <w:fldChar w:fldCharType="begin"/>
            </w:r>
            <w:r w:rsidR="00CF4F49" w:rsidRPr="00E43AF5">
              <w:rPr>
                <w:rFonts w:eastAsia="Microsoft JhengHei"/>
                <w:lang w:eastAsia="zh-HK"/>
              </w:rPr>
              <w:instrText xml:space="preserve"> PAGEREF _Toc256000000 \h </w:instrText>
            </w:r>
            <w:r w:rsidR="00CF4F49" w:rsidRPr="00E43AF5">
              <w:rPr>
                <w:rFonts w:eastAsia="Microsoft JhengHei"/>
                <w:lang w:eastAsia="zh-HK"/>
              </w:rPr>
            </w:r>
            <w:r w:rsidR="00CF4F49" w:rsidRPr="00E43AF5">
              <w:rPr>
                <w:rFonts w:eastAsia="Microsoft JhengHei"/>
                <w:lang w:eastAsia="zh-HK"/>
              </w:rPr>
              <w:fldChar w:fldCharType="separate"/>
            </w:r>
            <w:r w:rsidR="00CF4F49">
              <w:rPr>
                <w:rFonts w:eastAsia="Microsoft JhengHei"/>
                <w:lang w:eastAsia="zh-HK"/>
              </w:rPr>
              <w:t>5</w:t>
            </w:r>
            <w:r w:rsidR="00CF4F49" w:rsidRPr="00E43AF5">
              <w:rPr>
                <w:rFonts w:eastAsia="Microsoft JhengHei"/>
                <w:lang w:eastAsia="zh-HK"/>
              </w:rPr>
              <w:fldChar w:fldCharType="end"/>
            </w:r>
          </w:hyperlink>
        </w:p>
        <w:p w14:paraId="0FBA542D" w14:textId="68C6844F" w:rsidR="00AA2C85" w:rsidRPr="00E43AF5" w:rsidRDefault="00000000" w:rsidP="00E43AF5">
          <w:pPr>
            <w:pStyle w:val="TOC1"/>
            <w:spacing w:line="240" w:lineRule="auto"/>
            <w:rPr>
              <w:rFonts w:eastAsia="Microsoft JhengHei"/>
              <w:sz w:val="22"/>
              <w:lang w:eastAsia="zh-HK"/>
            </w:rPr>
          </w:pPr>
          <w:hyperlink w:anchor="_Toc256000001" w:history="1">
            <w:r w:rsidR="00CF4F49" w:rsidRPr="00E43AF5">
              <w:rPr>
                <w:rStyle w:val="Hyperlink"/>
                <w:rFonts w:eastAsia="Microsoft JhengHei"/>
                <w:lang w:eastAsia="zh-HK"/>
              </w:rPr>
              <w:t>關於我們的行動計劃</w:t>
            </w:r>
            <w:r w:rsidR="00CF4F49" w:rsidRPr="00E43AF5">
              <w:rPr>
                <w:rFonts w:eastAsia="Microsoft JhengHei"/>
                <w:lang w:eastAsia="zh-HK"/>
              </w:rPr>
              <w:tab/>
            </w:r>
            <w:r w:rsidR="00CF4F49" w:rsidRPr="00E43AF5">
              <w:rPr>
                <w:rFonts w:eastAsia="Microsoft JhengHei"/>
                <w:lang w:eastAsia="zh-HK"/>
              </w:rPr>
              <w:fldChar w:fldCharType="begin"/>
            </w:r>
            <w:r w:rsidR="00CF4F49" w:rsidRPr="00E43AF5">
              <w:rPr>
                <w:rFonts w:eastAsia="Microsoft JhengHei"/>
                <w:lang w:eastAsia="zh-HK"/>
              </w:rPr>
              <w:instrText xml:space="preserve"> PAGEREF _Toc256000001 \h </w:instrText>
            </w:r>
            <w:r w:rsidR="00CF4F49" w:rsidRPr="00E43AF5">
              <w:rPr>
                <w:rFonts w:eastAsia="Microsoft JhengHei"/>
                <w:lang w:eastAsia="zh-HK"/>
              </w:rPr>
            </w:r>
            <w:r w:rsidR="00CF4F49" w:rsidRPr="00E43AF5">
              <w:rPr>
                <w:rFonts w:eastAsia="Microsoft JhengHei"/>
                <w:lang w:eastAsia="zh-HK"/>
              </w:rPr>
              <w:fldChar w:fldCharType="separate"/>
            </w:r>
            <w:r w:rsidR="00CF4F49">
              <w:rPr>
                <w:rFonts w:eastAsia="Microsoft JhengHei"/>
                <w:lang w:eastAsia="zh-HK"/>
              </w:rPr>
              <w:t>7</w:t>
            </w:r>
            <w:r w:rsidR="00CF4F49" w:rsidRPr="00E43AF5">
              <w:rPr>
                <w:rFonts w:eastAsia="Microsoft JhengHei"/>
                <w:lang w:eastAsia="zh-HK"/>
              </w:rPr>
              <w:fldChar w:fldCharType="end"/>
            </w:r>
          </w:hyperlink>
        </w:p>
        <w:p w14:paraId="7A3BF585" w14:textId="70E9417F" w:rsidR="00AA2C85" w:rsidRPr="00E43AF5" w:rsidRDefault="00000000" w:rsidP="00E43AF5">
          <w:pPr>
            <w:pStyle w:val="TOC1"/>
            <w:spacing w:line="240" w:lineRule="auto"/>
            <w:rPr>
              <w:rFonts w:eastAsia="Microsoft JhengHei"/>
              <w:sz w:val="22"/>
              <w:lang w:eastAsia="zh-HK"/>
            </w:rPr>
          </w:pPr>
          <w:hyperlink w:anchor="_Toc256000002" w:history="1">
            <w:r w:rsidR="00CF4F49" w:rsidRPr="00E43AF5">
              <w:rPr>
                <w:rStyle w:val="Hyperlink"/>
                <w:rFonts w:eastAsia="Microsoft JhengHei"/>
                <w:lang w:eastAsia="zh-HK"/>
              </w:rPr>
              <w:t xml:space="preserve">1. </w:t>
            </w:r>
            <w:r w:rsidR="00CF4F49" w:rsidRPr="00E43AF5">
              <w:rPr>
                <w:rStyle w:val="Hyperlink"/>
                <w:rFonts w:eastAsia="Microsoft JhengHei"/>
                <w:lang w:eastAsia="zh-HK"/>
              </w:rPr>
              <w:t>工作期間將焦點集中在文化和語言多元化參保人</w:t>
            </w:r>
            <w:r w:rsidR="00CF4F49" w:rsidRPr="00E43AF5">
              <w:rPr>
                <w:rFonts w:eastAsia="Microsoft JhengHei"/>
                <w:lang w:eastAsia="zh-HK"/>
              </w:rPr>
              <w:tab/>
            </w:r>
            <w:r w:rsidR="00CF4F49" w:rsidRPr="00E43AF5">
              <w:rPr>
                <w:rFonts w:eastAsia="Microsoft JhengHei"/>
                <w:lang w:eastAsia="zh-HK"/>
              </w:rPr>
              <w:fldChar w:fldCharType="begin"/>
            </w:r>
            <w:r w:rsidR="00CF4F49" w:rsidRPr="00E43AF5">
              <w:rPr>
                <w:rFonts w:eastAsia="Microsoft JhengHei"/>
                <w:lang w:eastAsia="zh-HK"/>
              </w:rPr>
              <w:instrText xml:space="preserve"> PAGEREF _Toc256000002 \h </w:instrText>
            </w:r>
            <w:r w:rsidR="00CF4F49" w:rsidRPr="00E43AF5">
              <w:rPr>
                <w:rFonts w:eastAsia="Microsoft JhengHei"/>
                <w:lang w:eastAsia="zh-HK"/>
              </w:rPr>
            </w:r>
            <w:r w:rsidR="00CF4F49" w:rsidRPr="00E43AF5">
              <w:rPr>
                <w:rFonts w:eastAsia="Microsoft JhengHei"/>
                <w:lang w:eastAsia="zh-HK"/>
              </w:rPr>
              <w:fldChar w:fldCharType="separate"/>
            </w:r>
            <w:r w:rsidR="00CF4F49">
              <w:rPr>
                <w:rFonts w:eastAsia="Microsoft JhengHei"/>
                <w:lang w:eastAsia="zh-HK"/>
              </w:rPr>
              <w:t>8</w:t>
            </w:r>
            <w:r w:rsidR="00CF4F49" w:rsidRPr="00E43AF5">
              <w:rPr>
                <w:rFonts w:eastAsia="Microsoft JhengHei"/>
                <w:lang w:eastAsia="zh-HK"/>
              </w:rPr>
              <w:fldChar w:fldCharType="end"/>
            </w:r>
          </w:hyperlink>
        </w:p>
        <w:p w14:paraId="6946F1D7" w14:textId="0D762153" w:rsidR="00AA2C85" w:rsidRPr="00E43AF5" w:rsidRDefault="00000000" w:rsidP="00E43AF5">
          <w:pPr>
            <w:pStyle w:val="TOC1"/>
            <w:spacing w:line="240" w:lineRule="auto"/>
            <w:rPr>
              <w:rFonts w:eastAsia="Microsoft JhengHei"/>
              <w:sz w:val="22"/>
              <w:lang w:eastAsia="zh-HK"/>
            </w:rPr>
          </w:pPr>
          <w:hyperlink w:anchor="_Toc256000003" w:history="1">
            <w:r w:rsidR="00B676E1" w:rsidRPr="00E43AF5">
              <w:rPr>
                <w:rStyle w:val="Hyperlink"/>
                <w:rFonts w:eastAsia="Microsoft JhengHei"/>
                <w:lang w:eastAsia="zh-HK"/>
              </w:rPr>
              <w:t xml:space="preserve">2. </w:t>
            </w:r>
            <w:r w:rsidR="00B676E1" w:rsidRPr="00E43AF5">
              <w:rPr>
                <w:rStyle w:val="Hyperlink"/>
                <w:rFonts w:eastAsia="Microsoft JhengHei"/>
                <w:lang w:eastAsia="zh-HK"/>
              </w:rPr>
              <w:t>確保職員具備適當技能</w:t>
            </w:r>
            <w:r w:rsidR="00CF4F49" w:rsidRPr="00E43AF5">
              <w:rPr>
                <w:rFonts w:eastAsia="Microsoft JhengHei"/>
                <w:lang w:eastAsia="zh-HK"/>
              </w:rPr>
              <w:tab/>
            </w:r>
            <w:r w:rsidR="00CF4F49" w:rsidRPr="00E43AF5">
              <w:rPr>
                <w:rFonts w:eastAsia="Microsoft JhengHei"/>
                <w:lang w:eastAsia="zh-HK"/>
              </w:rPr>
              <w:fldChar w:fldCharType="begin"/>
            </w:r>
            <w:r w:rsidR="00CF4F49" w:rsidRPr="00E43AF5">
              <w:rPr>
                <w:rFonts w:eastAsia="Microsoft JhengHei"/>
                <w:lang w:eastAsia="zh-HK"/>
              </w:rPr>
              <w:instrText xml:space="preserve"> PAGEREF _Toc256000003 \h </w:instrText>
            </w:r>
            <w:r w:rsidR="00CF4F49" w:rsidRPr="00E43AF5">
              <w:rPr>
                <w:rFonts w:eastAsia="Microsoft JhengHei"/>
                <w:lang w:eastAsia="zh-HK"/>
              </w:rPr>
            </w:r>
            <w:r w:rsidR="00CF4F49" w:rsidRPr="00E43AF5">
              <w:rPr>
                <w:rFonts w:eastAsia="Microsoft JhengHei"/>
                <w:lang w:eastAsia="zh-HK"/>
              </w:rPr>
              <w:fldChar w:fldCharType="separate"/>
            </w:r>
            <w:r w:rsidR="00CF4F49">
              <w:rPr>
                <w:rFonts w:eastAsia="Microsoft JhengHei"/>
                <w:lang w:eastAsia="zh-HK"/>
              </w:rPr>
              <w:t>16</w:t>
            </w:r>
            <w:r w:rsidR="00CF4F49" w:rsidRPr="00E43AF5">
              <w:rPr>
                <w:rFonts w:eastAsia="Microsoft JhengHei"/>
                <w:lang w:eastAsia="zh-HK"/>
              </w:rPr>
              <w:fldChar w:fldCharType="end"/>
            </w:r>
          </w:hyperlink>
        </w:p>
        <w:p w14:paraId="61B8AF21" w14:textId="173C1F27" w:rsidR="00AA2C85" w:rsidRPr="00E43AF5" w:rsidRDefault="00000000" w:rsidP="00E43AF5">
          <w:pPr>
            <w:pStyle w:val="TOC1"/>
            <w:spacing w:line="240" w:lineRule="auto"/>
            <w:rPr>
              <w:rFonts w:eastAsia="Microsoft JhengHei"/>
              <w:sz w:val="22"/>
              <w:lang w:eastAsia="zh-HK"/>
            </w:rPr>
          </w:pPr>
          <w:hyperlink w:anchor="_Toc256000004" w:history="1">
            <w:r w:rsidR="00B676E1" w:rsidRPr="00E43AF5">
              <w:rPr>
                <w:rStyle w:val="Hyperlink"/>
                <w:rFonts w:eastAsia="Microsoft JhengHei"/>
                <w:lang w:eastAsia="zh-HK"/>
              </w:rPr>
              <w:t xml:space="preserve">3. </w:t>
            </w:r>
            <w:r w:rsidR="00B676E1" w:rsidRPr="00E43AF5">
              <w:rPr>
                <w:rStyle w:val="Hyperlink"/>
                <w:rFonts w:eastAsia="Microsoft JhengHei"/>
                <w:lang w:eastAsia="zh-HK"/>
              </w:rPr>
              <w:t>我們怎樣分享資訊</w:t>
            </w:r>
            <w:r w:rsidR="00CF4F49" w:rsidRPr="00E43AF5">
              <w:rPr>
                <w:rFonts w:eastAsia="Microsoft JhengHei"/>
                <w:lang w:eastAsia="zh-HK"/>
              </w:rPr>
              <w:tab/>
            </w:r>
            <w:r w:rsidR="00CF4F49" w:rsidRPr="00E43AF5">
              <w:rPr>
                <w:rFonts w:eastAsia="Microsoft JhengHei"/>
                <w:lang w:eastAsia="zh-HK"/>
              </w:rPr>
              <w:fldChar w:fldCharType="begin"/>
            </w:r>
            <w:r w:rsidR="00CF4F49" w:rsidRPr="00E43AF5">
              <w:rPr>
                <w:rFonts w:eastAsia="Microsoft JhengHei"/>
                <w:lang w:eastAsia="zh-HK"/>
              </w:rPr>
              <w:instrText xml:space="preserve"> PAGEREF _Toc256000004 \h </w:instrText>
            </w:r>
            <w:r w:rsidR="00CF4F49" w:rsidRPr="00E43AF5">
              <w:rPr>
                <w:rFonts w:eastAsia="Microsoft JhengHei"/>
                <w:lang w:eastAsia="zh-HK"/>
              </w:rPr>
            </w:r>
            <w:r w:rsidR="00CF4F49" w:rsidRPr="00E43AF5">
              <w:rPr>
                <w:rFonts w:eastAsia="Microsoft JhengHei"/>
                <w:lang w:eastAsia="zh-HK"/>
              </w:rPr>
              <w:fldChar w:fldCharType="separate"/>
            </w:r>
            <w:r w:rsidR="00CF4F49">
              <w:rPr>
                <w:rFonts w:eastAsia="Microsoft JhengHei"/>
                <w:lang w:eastAsia="zh-HK"/>
              </w:rPr>
              <w:t>23</w:t>
            </w:r>
            <w:r w:rsidR="00CF4F49" w:rsidRPr="00E43AF5">
              <w:rPr>
                <w:rFonts w:eastAsia="Microsoft JhengHei"/>
                <w:lang w:eastAsia="zh-HK"/>
              </w:rPr>
              <w:fldChar w:fldCharType="end"/>
            </w:r>
          </w:hyperlink>
        </w:p>
        <w:p w14:paraId="05235FA8" w14:textId="74BDB48C" w:rsidR="00AA2C85" w:rsidRPr="00E43AF5" w:rsidRDefault="00000000" w:rsidP="00E43AF5">
          <w:pPr>
            <w:pStyle w:val="TOC1"/>
            <w:spacing w:line="240" w:lineRule="auto"/>
            <w:rPr>
              <w:rFonts w:eastAsia="Microsoft JhengHei"/>
              <w:sz w:val="22"/>
              <w:lang w:eastAsia="zh-HK"/>
            </w:rPr>
          </w:pPr>
          <w:hyperlink w:anchor="_Toc256000005" w:history="1">
            <w:r w:rsidR="00B676E1" w:rsidRPr="00E43AF5">
              <w:rPr>
                <w:rStyle w:val="Hyperlink"/>
                <w:rFonts w:eastAsia="Microsoft JhengHei"/>
                <w:lang w:eastAsia="zh-HK"/>
              </w:rPr>
              <w:t xml:space="preserve">4. </w:t>
            </w:r>
            <w:r w:rsidR="00B676E1" w:rsidRPr="00E43AF5">
              <w:rPr>
                <w:rStyle w:val="Hyperlink"/>
                <w:rFonts w:eastAsia="Microsoft JhengHei"/>
                <w:lang w:eastAsia="zh-HK"/>
              </w:rPr>
              <w:t>選擇和控制</w:t>
            </w:r>
            <w:r w:rsidR="00CF4F49" w:rsidRPr="00E43AF5">
              <w:rPr>
                <w:rFonts w:eastAsia="Microsoft JhengHei"/>
                <w:lang w:eastAsia="zh-HK"/>
              </w:rPr>
              <w:tab/>
            </w:r>
            <w:r w:rsidR="00CF4F49" w:rsidRPr="00E43AF5">
              <w:rPr>
                <w:rFonts w:eastAsia="Microsoft JhengHei"/>
                <w:lang w:eastAsia="zh-HK"/>
              </w:rPr>
              <w:fldChar w:fldCharType="begin"/>
            </w:r>
            <w:r w:rsidR="00CF4F49" w:rsidRPr="00E43AF5">
              <w:rPr>
                <w:rFonts w:eastAsia="Microsoft JhengHei"/>
                <w:lang w:eastAsia="zh-HK"/>
              </w:rPr>
              <w:instrText xml:space="preserve"> PAGEREF _Toc256000005 \h </w:instrText>
            </w:r>
            <w:r w:rsidR="00CF4F49" w:rsidRPr="00E43AF5">
              <w:rPr>
                <w:rFonts w:eastAsia="Microsoft JhengHei"/>
                <w:lang w:eastAsia="zh-HK"/>
              </w:rPr>
            </w:r>
            <w:r w:rsidR="00CF4F49" w:rsidRPr="00E43AF5">
              <w:rPr>
                <w:rFonts w:eastAsia="Microsoft JhengHei"/>
                <w:lang w:eastAsia="zh-HK"/>
              </w:rPr>
              <w:fldChar w:fldCharType="separate"/>
            </w:r>
            <w:r w:rsidR="00CF4F49">
              <w:rPr>
                <w:rFonts w:eastAsia="Microsoft JhengHei"/>
                <w:lang w:eastAsia="zh-HK"/>
              </w:rPr>
              <w:t>31</w:t>
            </w:r>
            <w:r w:rsidR="00CF4F49" w:rsidRPr="00E43AF5">
              <w:rPr>
                <w:rFonts w:eastAsia="Microsoft JhengHei"/>
                <w:lang w:eastAsia="zh-HK"/>
              </w:rPr>
              <w:fldChar w:fldCharType="end"/>
            </w:r>
          </w:hyperlink>
        </w:p>
        <w:p w14:paraId="39195B44" w14:textId="054EB140" w:rsidR="00AA2C85" w:rsidRPr="00E43AF5" w:rsidRDefault="00000000" w:rsidP="00E43AF5">
          <w:pPr>
            <w:pStyle w:val="TOC1"/>
            <w:spacing w:line="240" w:lineRule="auto"/>
            <w:rPr>
              <w:rFonts w:eastAsia="Microsoft JhengHei"/>
              <w:sz w:val="22"/>
              <w:lang w:eastAsia="zh-HK"/>
            </w:rPr>
          </w:pPr>
          <w:hyperlink w:anchor="_Toc256000006" w:history="1">
            <w:r w:rsidR="00B676E1" w:rsidRPr="00E43AF5">
              <w:rPr>
                <w:rStyle w:val="Hyperlink"/>
                <w:rFonts w:eastAsia="Microsoft JhengHei"/>
                <w:lang w:eastAsia="zh-HK"/>
              </w:rPr>
              <w:t xml:space="preserve">5. </w:t>
            </w:r>
            <w:r w:rsidR="00B676E1" w:rsidRPr="00E43AF5">
              <w:rPr>
                <w:rStyle w:val="Hyperlink"/>
                <w:rFonts w:eastAsia="Microsoft JhengHei"/>
                <w:lang w:eastAsia="zh-HK"/>
              </w:rPr>
              <w:t>文化和語言多元化參保人的數據</w:t>
            </w:r>
            <w:r w:rsidR="00CF4F49" w:rsidRPr="00E43AF5">
              <w:rPr>
                <w:rFonts w:eastAsia="Microsoft JhengHei"/>
                <w:lang w:eastAsia="zh-HK"/>
              </w:rPr>
              <w:tab/>
            </w:r>
            <w:r w:rsidR="00CF4F49" w:rsidRPr="00E43AF5">
              <w:rPr>
                <w:rFonts w:eastAsia="Microsoft JhengHei"/>
                <w:lang w:eastAsia="zh-HK"/>
              </w:rPr>
              <w:fldChar w:fldCharType="begin"/>
            </w:r>
            <w:r w:rsidR="00CF4F49" w:rsidRPr="00E43AF5">
              <w:rPr>
                <w:rFonts w:eastAsia="Microsoft JhengHei"/>
                <w:lang w:eastAsia="zh-HK"/>
              </w:rPr>
              <w:instrText xml:space="preserve"> PAGEREF _Toc256000006 \h </w:instrText>
            </w:r>
            <w:r w:rsidR="00CF4F49" w:rsidRPr="00E43AF5">
              <w:rPr>
                <w:rFonts w:eastAsia="Microsoft JhengHei"/>
                <w:lang w:eastAsia="zh-HK"/>
              </w:rPr>
            </w:r>
            <w:r w:rsidR="00CF4F49" w:rsidRPr="00E43AF5">
              <w:rPr>
                <w:rFonts w:eastAsia="Microsoft JhengHei"/>
                <w:lang w:eastAsia="zh-HK"/>
              </w:rPr>
              <w:fldChar w:fldCharType="separate"/>
            </w:r>
            <w:r w:rsidR="00CF4F49">
              <w:rPr>
                <w:rFonts w:eastAsia="Microsoft JhengHei"/>
                <w:lang w:eastAsia="zh-HK"/>
              </w:rPr>
              <w:t>37</w:t>
            </w:r>
            <w:r w:rsidR="00CF4F49" w:rsidRPr="00E43AF5">
              <w:rPr>
                <w:rFonts w:eastAsia="Microsoft JhengHei"/>
                <w:lang w:eastAsia="zh-HK"/>
              </w:rPr>
              <w:fldChar w:fldCharType="end"/>
            </w:r>
          </w:hyperlink>
        </w:p>
        <w:p w14:paraId="1CCF1220" w14:textId="16348F68" w:rsidR="00AA2C85" w:rsidRPr="00E43AF5" w:rsidRDefault="00000000" w:rsidP="00E43AF5">
          <w:pPr>
            <w:pStyle w:val="TOC1"/>
            <w:spacing w:line="240" w:lineRule="auto"/>
            <w:rPr>
              <w:rFonts w:eastAsia="Microsoft JhengHei"/>
              <w:sz w:val="22"/>
              <w:lang w:eastAsia="zh-HK"/>
            </w:rPr>
          </w:pPr>
          <w:hyperlink w:anchor="_Toc256000007" w:history="1">
            <w:r w:rsidR="00B676E1" w:rsidRPr="00E43AF5">
              <w:rPr>
                <w:rStyle w:val="Hyperlink"/>
                <w:rFonts w:eastAsia="Microsoft JhengHei"/>
                <w:lang w:eastAsia="zh-HK"/>
              </w:rPr>
              <w:t xml:space="preserve">6. </w:t>
            </w:r>
            <w:r w:rsidR="00B676E1" w:rsidRPr="00E43AF5">
              <w:rPr>
                <w:rStyle w:val="Hyperlink"/>
                <w:rFonts w:eastAsia="Microsoft JhengHei"/>
                <w:lang w:eastAsia="zh-HK"/>
              </w:rPr>
              <w:t>如何與社群聯繫</w:t>
            </w:r>
            <w:r w:rsidR="00CF4F49" w:rsidRPr="00E43AF5">
              <w:rPr>
                <w:rFonts w:eastAsia="Microsoft JhengHei"/>
                <w:lang w:eastAsia="zh-HK"/>
              </w:rPr>
              <w:tab/>
            </w:r>
            <w:r w:rsidR="00CF4F49" w:rsidRPr="00E43AF5">
              <w:rPr>
                <w:rFonts w:eastAsia="Microsoft JhengHei"/>
                <w:lang w:eastAsia="zh-HK"/>
              </w:rPr>
              <w:fldChar w:fldCharType="begin"/>
            </w:r>
            <w:r w:rsidR="00CF4F49" w:rsidRPr="00E43AF5">
              <w:rPr>
                <w:rFonts w:eastAsia="Microsoft JhengHei"/>
                <w:lang w:eastAsia="zh-HK"/>
              </w:rPr>
              <w:instrText xml:space="preserve"> PAGEREF _Toc256000007 \h </w:instrText>
            </w:r>
            <w:r w:rsidR="00CF4F49" w:rsidRPr="00E43AF5">
              <w:rPr>
                <w:rFonts w:eastAsia="Microsoft JhengHei"/>
                <w:lang w:eastAsia="zh-HK"/>
              </w:rPr>
            </w:r>
            <w:r w:rsidR="00CF4F49" w:rsidRPr="00E43AF5">
              <w:rPr>
                <w:rFonts w:eastAsia="Microsoft JhengHei"/>
                <w:lang w:eastAsia="zh-HK"/>
              </w:rPr>
              <w:fldChar w:fldCharType="separate"/>
            </w:r>
            <w:r w:rsidR="00CF4F49">
              <w:rPr>
                <w:rFonts w:eastAsia="Microsoft JhengHei"/>
                <w:lang w:eastAsia="zh-HK"/>
              </w:rPr>
              <w:t>40</w:t>
            </w:r>
            <w:r w:rsidR="00CF4F49" w:rsidRPr="00E43AF5">
              <w:rPr>
                <w:rFonts w:eastAsia="Microsoft JhengHei"/>
                <w:lang w:eastAsia="zh-HK"/>
              </w:rPr>
              <w:fldChar w:fldCharType="end"/>
            </w:r>
          </w:hyperlink>
        </w:p>
        <w:p w14:paraId="4EF727F8" w14:textId="153B5F74" w:rsidR="00AA2C85" w:rsidRPr="00E43AF5" w:rsidRDefault="00000000" w:rsidP="00E43AF5">
          <w:pPr>
            <w:pStyle w:val="TOC1"/>
            <w:spacing w:line="240" w:lineRule="auto"/>
            <w:rPr>
              <w:rFonts w:eastAsia="Microsoft JhengHei"/>
              <w:sz w:val="22"/>
              <w:lang w:eastAsia="zh-HK"/>
            </w:rPr>
          </w:pPr>
          <w:hyperlink w:anchor="_Toc256000008" w:history="1">
            <w:r w:rsidR="00CF4F49" w:rsidRPr="00E43AF5">
              <w:rPr>
                <w:rStyle w:val="Hyperlink"/>
                <w:rFonts w:eastAsia="Microsoft JhengHei"/>
                <w:lang w:eastAsia="zh-HK"/>
              </w:rPr>
              <w:t>詳情</w:t>
            </w:r>
            <w:r w:rsidR="00CF4F49" w:rsidRPr="00E43AF5">
              <w:rPr>
                <w:rFonts w:eastAsia="Microsoft JhengHei"/>
                <w:lang w:eastAsia="zh-HK"/>
              </w:rPr>
              <w:tab/>
            </w:r>
            <w:r w:rsidR="00CF4F49" w:rsidRPr="00E43AF5">
              <w:rPr>
                <w:rFonts w:eastAsia="Microsoft JhengHei"/>
                <w:lang w:eastAsia="zh-HK"/>
              </w:rPr>
              <w:fldChar w:fldCharType="begin"/>
            </w:r>
            <w:r w:rsidR="00CF4F49" w:rsidRPr="00E43AF5">
              <w:rPr>
                <w:rFonts w:eastAsia="Microsoft JhengHei"/>
                <w:lang w:eastAsia="zh-HK"/>
              </w:rPr>
              <w:instrText xml:space="preserve"> PAGEREF _Toc256000008 \h </w:instrText>
            </w:r>
            <w:r w:rsidR="00CF4F49" w:rsidRPr="00E43AF5">
              <w:rPr>
                <w:rFonts w:eastAsia="Microsoft JhengHei"/>
                <w:lang w:eastAsia="zh-HK"/>
              </w:rPr>
            </w:r>
            <w:r w:rsidR="00CF4F49" w:rsidRPr="00E43AF5">
              <w:rPr>
                <w:rFonts w:eastAsia="Microsoft JhengHei"/>
                <w:lang w:eastAsia="zh-HK"/>
              </w:rPr>
              <w:fldChar w:fldCharType="separate"/>
            </w:r>
            <w:r w:rsidR="00CF4F49">
              <w:rPr>
                <w:rFonts w:eastAsia="Microsoft JhengHei"/>
                <w:lang w:eastAsia="zh-HK"/>
              </w:rPr>
              <w:t>45</w:t>
            </w:r>
            <w:r w:rsidR="00CF4F49" w:rsidRPr="00E43AF5">
              <w:rPr>
                <w:rFonts w:eastAsia="Microsoft JhengHei"/>
                <w:lang w:eastAsia="zh-HK"/>
              </w:rPr>
              <w:fldChar w:fldCharType="end"/>
            </w:r>
          </w:hyperlink>
        </w:p>
        <w:p w14:paraId="7AC546D5" w14:textId="4EE22C35" w:rsidR="00AA2C85" w:rsidRPr="00E43AF5" w:rsidRDefault="00000000" w:rsidP="00E43AF5">
          <w:pPr>
            <w:pStyle w:val="TOC1"/>
            <w:spacing w:line="240" w:lineRule="auto"/>
            <w:rPr>
              <w:rFonts w:eastAsia="Microsoft JhengHei"/>
              <w:sz w:val="22"/>
              <w:lang w:eastAsia="zh-HK"/>
            </w:rPr>
          </w:pPr>
          <w:hyperlink w:anchor="_Toc256000009" w:history="1">
            <w:r w:rsidR="00CF4F49" w:rsidRPr="00E43AF5">
              <w:rPr>
                <w:rStyle w:val="Hyperlink"/>
                <w:rFonts w:eastAsia="Microsoft JhengHei"/>
                <w:lang w:eastAsia="zh-HK"/>
              </w:rPr>
              <w:t>詞彙表</w:t>
            </w:r>
            <w:r w:rsidR="00CF4F49" w:rsidRPr="00E43AF5">
              <w:rPr>
                <w:rFonts w:eastAsia="Microsoft JhengHei"/>
                <w:lang w:eastAsia="zh-HK"/>
              </w:rPr>
              <w:tab/>
            </w:r>
            <w:r w:rsidR="00CF4F49" w:rsidRPr="00E43AF5">
              <w:rPr>
                <w:rFonts w:eastAsia="Microsoft JhengHei"/>
                <w:lang w:eastAsia="zh-HK"/>
              </w:rPr>
              <w:fldChar w:fldCharType="begin"/>
            </w:r>
            <w:r w:rsidR="00CF4F49" w:rsidRPr="00E43AF5">
              <w:rPr>
                <w:rFonts w:eastAsia="Microsoft JhengHei"/>
                <w:lang w:eastAsia="zh-HK"/>
              </w:rPr>
              <w:instrText xml:space="preserve"> PAGEREF _Toc256000009 \h </w:instrText>
            </w:r>
            <w:r w:rsidR="00CF4F49" w:rsidRPr="00E43AF5">
              <w:rPr>
                <w:rFonts w:eastAsia="Microsoft JhengHei"/>
                <w:lang w:eastAsia="zh-HK"/>
              </w:rPr>
            </w:r>
            <w:r w:rsidR="00CF4F49" w:rsidRPr="00E43AF5">
              <w:rPr>
                <w:rFonts w:eastAsia="Microsoft JhengHei"/>
                <w:lang w:eastAsia="zh-HK"/>
              </w:rPr>
              <w:fldChar w:fldCharType="separate"/>
            </w:r>
            <w:r w:rsidR="00CF4F49">
              <w:rPr>
                <w:rFonts w:eastAsia="Microsoft JhengHei"/>
                <w:lang w:eastAsia="zh-HK"/>
              </w:rPr>
              <w:t>47</w:t>
            </w:r>
            <w:r w:rsidR="00CF4F49" w:rsidRPr="00E43AF5">
              <w:rPr>
                <w:rFonts w:eastAsia="Microsoft JhengHei"/>
                <w:lang w:eastAsia="zh-HK"/>
              </w:rPr>
              <w:fldChar w:fldCharType="end"/>
            </w:r>
          </w:hyperlink>
        </w:p>
        <w:p w14:paraId="7D3B4F3D" w14:textId="77777777" w:rsidR="00B676E1" w:rsidRPr="00E43AF5" w:rsidRDefault="00CF4F49" w:rsidP="00E43AF5">
          <w:pPr>
            <w:spacing w:line="240" w:lineRule="auto"/>
            <w:rPr>
              <w:rFonts w:eastAsia="Microsoft JhengHei"/>
              <w:lang w:eastAsia="zh-HK"/>
            </w:rPr>
          </w:pPr>
          <w:r w:rsidRPr="00E43AF5">
            <w:rPr>
              <w:rFonts w:eastAsia="Microsoft JhengHei"/>
              <w:lang w:eastAsia="zh-HK"/>
            </w:rPr>
            <w:fldChar w:fldCharType="end"/>
          </w:r>
        </w:p>
      </w:sdtContent>
    </w:sdt>
    <w:bookmarkEnd w:id="64" w:displacedByCustomXml="prev"/>
    <w:bookmarkEnd w:id="65" w:displacedByCustomXml="prev"/>
    <w:bookmarkEnd w:id="66" w:displacedByCustomXml="prev"/>
    <w:bookmarkEnd w:id="67" w:displacedByCustomXml="prev"/>
    <w:bookmarkEnd w:id="68" w:displacedByCustomXml="prev"/>
    <w:bookmarkEnd w:id="69" w:displacedByCustomXml="prev"/>
    <w:bookmarkEnd w:id="70" w:displacedByCustomXml="prev"/>
    <w:bookmarkEnd w:id="71" w:displacedByCustomXml="prev"/>
    <w:bookmarkEnd w:id="72" w:displacedByCustomXml="prev"/>
    <w:bookmarkEnd w:id="73" w:displacedByCustomXml="prev"/>
    <w:bookmarkEnd w:id="74" w:displacedByCustomXml="prev"/>
    <w:bookmarkEnd w:id="75" w:displacedByCustomXml="prev"/>
    <w:bookmarkEnd w:id="76" w:displacedByCustomXml="prev"/>
    <w:bookmarkEnd w:id="77" w:displacedByCustomXml="prev"/>
    <w:bookmarkEnd w:id="78" w:displacedByCustomXml="prev"/>
    <w:bookmarkEnd w:id="79" w:displacedByCustomXml="prev"/>
    <w:bookmarkEnd w:id="80" w:displacedByCustomXml="prev"/>
    <w:bookmarkEnd w:id="81" w:displacedByCustomXml="prev"/>
    <w:bookmarkEnd w:id="82" w:displacedByCustomXml="prev"/>
    <w:bookmarkEnd w:id="83" w:displacedByCustomXml="prev"/>
    <w:bookmarkEnd w:id="84" w:displacedByCustomXml="prev"/>
    <w:bookmarkEnd w:id="85" w:displacedByCustomXml="prev"/>
    <w:bookmarkEnd w:id="86" w:displacedByCustomXml="prev"/>
    <w:bookmarkEnd w:id="87" w:displacedByCustomXml="prev"/>
    <w:bookmarkEnd w:id="88" w:displacedByCustomXml="prev"/>
    <w:bookmarkEnd w:id="89" w:displacedByCustomXml="prev"/>
    <w:bookmarkEnd w:id="90" w:displacedByCustomXml="prev"/>
    <w:bookmarkEnd w:id="91" w:displacedByCustomXml="prev"/>
    <w:bookmarkEnd w:id="0" w:displacedByCustomXml="prev"/>
    <w:bookmarkStart w:id="92" w:name="_Toc43391446" w:displacedByCustomXml="prev"/>
    <w:bookmarkStart w:id="93" w:name="_Toc43391495" w:displacedByCustomXml="prev"/>
    <w:bookmarkStart w:id="94" w:name="_Toc6390577" w:displacedByCustomXml="prev"/>
    <w:bookmarkStart w:id="95" w:name="_Toc12634028" w:displacedByCustomXml="prev"/>
    <w:p w14:paraId="675BCCB8" w14:textId="77777777" w:rsidR="008753A2" w:rsidRPr="00E43AF5" w:rsidRDefault="00CF4F49" w:rsidP="00E43AF5">
      <w:pPr>
        <w:pStyle w:val="Heading2"/>
        <w:spacing w:line="240" w:lineRule="auto"/>
        <w:rPr>
          <w:rFonts w:eastAsia="Microsoft JhengHei"/>
          <w:lang w:val="en-AU" w:eastAsia="zh-HK"/>
        </w:rPr>
      </w:pPr>
      <w:bookmarkStart w:id="96" w:name="_Toc256000000"/>
      <w:bookmarkStart w:id="97" w:name="_Toc145425733"/>
      <w:bookmarkEnd w:id="93"/>
      <w:bookmarkEnd w:id="92"/>
      <w:r w:rsidRPr="00E43AF5">
        <w:rPr>
          <w:rFonts w:eastAsia="Microsoft JhengHei"/>
          <w:lang w:eastAsia="zh-HK"/>
        </w:rPr>
        <w:lastRenderedPageBreak/>
        <w:t>文化和語言多元化（</w:t>
      </w:r>
      <w:r w:rsidRPr="00E43AF5">
        <w:rPr>
          <w:rFonts w:eastAsia="Microsoft JhengHei"/>
          <w:lang w:eastAsia="zh-HK"/>
        </w:rPr>
        <w:t>CALD</w:t>
      </w:r>
      <w:r w:rsidRPr="00E43AF5">
        <w:rPr>
          <w:rFonts w:eastAsia="Microsoft JhengHei"/>
          <w:lang w:eastAsia="zh-HK"/>
        </w:rPr>
        <w:t>）是甚麼意思？</w:t>
      </w:r>
      <w:bookmarkEnd w:id="96"/>
      <w:bookmarkEnd w:id="97"/>
    </w:p>
    <w:tbl>
      <w:tblPr>
        <w:tblW w:w="9241" w:type="dxa"/>
        <w:tblLayout w:type="fixed"/>
        <w:tblLook w:val="04A0" w:firstRow="1" w:lastRow="0" w:firstColumn="1" w:lastColumn="0" w:noHBand="0" w:noVBand="1"/>
      </w:tblPr>
      <w:tblGrid>
        <w:gridCol w:w="2551"/>
        <w:gridCol w:w="6576"/>
        <w:gridCol w:w="114"/>
      </w:tblGrid>
      <w:tr w:rsidR="00AA2C85" w:rsidRPr="00E43AF5" w14:paraId="5BA85CC1" w14:textId="77777777" w:rsidTr="0093391A">
        <w:trPr>
          <w:trHeight w:val="3742"/>
        </w:trPr>
        <w:tc>
          <w:tcPr>
            <w:tcW w:w="2551" w:type="dxa"/>
            <w:vAlign w:val="center"/>
          </w:tcPr>
          <w:p w14:paraId="47C9AEE5" w14:textId="77777777" w:rsidR="008753A2"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F73C6AC" wp14:editId="7799AA7E">
                  <wp:extent cx="1440000" cy="1440000"/>
                  <wp:effectExtent l="0" t="0" r="8255" b="8255"/>
                  <wp:docPr id="5" name="Picture 5" descr="一群在三個對話泡泡框下的文化和語言多元化人士，對話泡泡框內分別以三種語言顯示「您好」。"/>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一群在三個對話泡泡框下的文化和語言多元化人士，對話泡泡框內分別以三種語言顯示「您好」。"/>
                          <pic:cNvPicPr>
                            <a:picLocks noChangeAspect="1" noChangeArrowheads="1"/>
                          </pic:cNvPicPr>
                        </pic:nvPicPr>
                        <pic:blipFill>
                          <a:blip r:embed="rId24" cstate="print">
                            <a:extLst>
                              <a:ext uri="{28A0092B-C50C-407E-A947-70E740481C1C}">
                                <a14:useLocalDpi xmlns:a14="http://schemas.microsoft.com/office/drawing/2010/main" val="0"/>
                              </a:ext>
                            </a:extLst>
                          </a:blip>
                          <a:stretch>
                            <a:fillRect/>
                          </a:stretch>
                        </pic:blipFill>
                        <pic:spPr bwMode="auto">
                          <a:xfrm>
                            <a:off x="0" y="0"/>
                            <a:ext cx="1440000" cy="1440000"/>
                          </a:xfrm>
                          <a:prstGeom prst="rect">
                            <a:avLst/>
                          </a:prstGeom>
                          <a:noFill/>
                          <a:ln>
                            <a:noFill/>
                          </a:ln>
                        </pic:spPr>
                      </pic:pic>
                    </a:graphicData>
                  </a:graphic>
                </wp:inline>
              </w:drawing>
            </w:r>
          </w:p>
        </w:tc>
        <w:tc>
          <w:tcPr>
            <w:tcW w:w="6690" w:type="dxa"/>
            <w:gridSpan w:val="2"/>
            <w:vAlign w:val="center"/>
          </w:tcPr>
          <w:p w14:paraId="1F47714B" w14:textId="77777777" w:rsidR="008753A2" w:rsidRPr="00E43AF5" w:rsidRDefault="00CF4F49" w:rsidP="00E43AF5">
            <w:pPr>
              <w:spacing w:line="240" w:lineRule="auto"/>
              <w:rPr>
                <w:rFonts w:eastAsia="Microsoft JhengHei"/>
                <w:lang w:eastAsia="zh-HK"/>
              </w:rPr>
            </w:pPr>
            <w:r w:rsidRPr="00E43AF5">
              <w:rPr>
                <w:rStyle w:val="Strong"/>
                <w:rFonts w:eastAsia="Microsoft JhengHei"/>
                <w:lang w:eastAsia="zh-HK"/>
              </w:rPr>
              <w:t>文化和語言多元化（</w:t>
            </w:r>
            <w:r w:rsidRPr="00E43AF5">
              <w:rPr>
                <w:rStyle w:val="Strong"/>
                <w:rFonts w:eastAsia="Microsoft JhengHei"/>
                <w:lang w:eastAsia="zh-HK"/>
              </w:rPr>
              <w:t>Culturally and linguistically diverse</w:t>
            </w:r>
            <w:r w:rsidRPr="00E43AF5">
              <w:rPr>
                <w:rStyle w:val="Strong"/>
                <w:rFonts w:eastAsia="Microsoft JhengHei"/>
                <w:lang w:eastAsia="zh-HK"/>
              </w:rPr>
              <w:t>，英文簡稱「</w:t>
            </w:r>
            <w:r w:rsidRPr="00E43AF5">
              <w:rPr>
                <w:rStyle w:val="Strong"/>
                <w:rFonts w:eastAsia="Microsoft JhengHei"/>
                <w:lang w:eastAsia="zh-HK"/>
              </w:rPr>
              <w:t>CALD</w:t>
            </w:r>
            <w:r w:rsidRPr="00E43AF5">
              <w:rPr>
                <w:rStyle w:val="Strong"/>
                <w:rFonts w:eastAsia="Microsoft JhengHei"/>
                <w:lang w:eastAsia="zh-HK"/>
              </w:rPr>
              <w:t>」）</w:t>
            </w:r>
            <w:r w:rsidR="00754D1B" w:rsidRPr="00E43AF5">
              <w:rPr>
                <w:rFonts w:eastAsia="Microsoft JhengHei"/>
                <w:lang w:eastAsia="zh-HK"/>
              </w:rPr>
              <w:t>是指下列人士：</w:t>
            </w:r>
          </w:p>
          <w:p w14:paraId="12D20584" w14:textId="77777777" w:rsidR="008753A2" w:rsidRPr="00E43AF5" w:rsidRDefault="00CF4F49" w:rsidP="00E43AF5">
            <w:pPr>
              <w:pStyle w:val="ListParagraph"/>
              <w:numPr>
                <w:ilvl w:val="0"/>
                <w:numId w:val="2"/>
              </w:numPr>
              <w:spacing w:line="240" w:lineRule="auto"/>
              <w:rPr>
                <w:rFonts w:eastAsia="Microsoft JhengHei"/>
                <w:lang w:eastAsia="zh-HK"/>
              </w:rPr>
            </w:pPr>
            <w:r w:rsidRPr="00E43AF5">
              <w:rPr>
                <w:rFonts w:eastAsia="Microsoft JhengHei"/>
                <w:lang w:eastAsia="zh-HK"/>
              </w:rPr>
              <w:t>來自不同背景</w:t>
            </w:r>
          </w:p>
          <w:p w14:paraId="1E2A666E" w14:textId="77777777" w:rsidR="008753A2" w:rsidRPr="00E43AF5" w:rsidRDefault="00CF4F49" w:rsidP="00E43AF5">
            <w:pPr>
              <w:pStyle w:val="ListParagraph"/>
              <w:numPr>
                <w:ilvl w:val="0"/>
                <w:numId w:val="2"/>
              </w:numPr>
              <w:spacing w:line="240" w:lineRule="auto"/>
              <w:rPr>
                <w:rFonts w:eastAsia="Microsoft JhengHei"/>
                <w:lang w:eastAsia="zh-HK"/>
              </w:rPr>
            </w:pPr>
            <w:r w:rsidRPr="00E43AF5">
              <w:rPr>
                <w:rFonts w:eastAsia="Microsoft JhengHei"/>
                <w:lang w:eastAsia="zh-HK"/>
              </w:rPr>
              <w:t>使用英語以外的語言。</w:t>
            </w:r>
          </w:p>
        </w:tc>
      </w:tr>
      <w:tr w:rsidR="00AA2C85" w:rsidRPr="00E43AF5" w14:paraId="5660E38B" w14:textId="77777777" w:rsidTr="002C7DF0">
        <w:trPr>
          <w:gridAfter w:val="1"/>
          <w:wAfter w:w="114" w:type="dxa"/>
        </w:trPr>
        <w:tc>
          <w:tcPr>
            <w:tcW w:w="2551" w:type="dxa"/>
            <w:vAlign w:val="center"/>
          </w:tcPr>
          <w:p w14:paraId="64FB4D4D" w14:textId="77777777" w:rsidR="008753A2" w:rsidRPr="00E43AF5" w:rsidRDefault="008753A2" w:rsidP="00E43AF5">
            <w:pPr>
              <w:pStyle w:val="Image"/>
              <w:spacing w:before="480" w:after="0" w:line="240" w:lineRule="auto"/>
              <w:rPr>
                <w:rFonts w:eastAsia="Microsoft JhengHei"/>
                <w:lang w:eastAsia="zh-HK"/>
              </w:rPr>
            </w:pPr>
          </w:p>
        </w:tc>
        <w:tc>
          <w:tcPr>
            <w:tcW w:w="6576" w:type="dxa"/>
            <w:vAlign w:val="center"/>
          </w:tcPr>
          <w:p w14:paraId="17D1601C" w14:textId="77777777" w:rsidR="008753A2" w:rsidRPr="00E43AF5" w:rsidRDefault="00CF4F49" w:rsidP="00E43AF5">
            <w:pPr>
              <w:spacing w:before="480" w:after="0" w:line="240" w:lineRule="auto"/>
              <w:rPr>
                <w:rFonts w:eastAsia="Microsoft JhengHei"/>
                <w:lang w:eastAsia="zh-HK"/>
              </w:rPr>
            </w:pPr>
            <w:r w:rsidRPr="00E43AF5">
              <w:rPr>
                <w:rFonts w:eastAsia="Microsoft JhengHei"/>
                <w:lang w:eastAsia="zh-HK"/>
              </w:rPr>
              <w:t>澳洲：</w:t>
            </w:r>
          </w:p>
        </w:tc>
      </w:tr>
      <w:tr w:rsidR="00AA2C85" w:rsidRPr="00E43AF5" w14:paraId="743DC8BE" w14:textId="77777777" w:rsidTr="002C7DF0">
        <w:trPr>
          <w:gridAfter w:val="1"/>
          <w:wAfter w:w="114" w:type="dxa"/>
          <w:trHeight w:val="3175"/>
        </w:trPr>
        <w:tc>
          <w:tcPr>
            <w:tcW w:w="2551" w:type="dxa"/>
            <w:vAlign w:val="center"/>
          </w:tcPr>
          <w:p w14:paraId="5E062F60" w14:textId="77777777" w:rsidR="008753A2"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D2EA732" wp14:editId="61D11A14">
                  <wp:extent cx="1482725" cy="1482725"/>
                  <wp:effectExtent l="0" t="0" r="3175" b="3175"/>
                  <wp:docPr id="1049760633" name="Picture 38" descr="一名嬰兒及環繞一幅世界地圖並指向澳洲的箭嘴。"/>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9760633" name="Picture 38" descr="一名嬰兒及環繞一幅世界地圖並指向澳洲的箭嘴。"/>
                          <pic:cNvPicPr/>
                        </pic:nvPicPr>
                        <pic:blipFill>
                          <a:blip r:embed="rId25"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2E545496" w14:textId="77777777" w:rsidR="008753A2" w:rsidRPr="00E43AF5" w:rsidRDefault="00CF4F49" w:rsidP="00E43AF5">
            <w:pPr>
              <w:pStyle w:val="ListParagraph"/>
              <w:numPr>
                <w:ilvl w:val="0"/>
                <w:numId w:val="3"/>
              </w:numPr>
              <w:spacing w:line="240" w:lineRule="auto"/>
              <w:rPr>
                <w:rFonts w:eastAsia="Microsoft JhengHei"/>
                <w:lang w:eastAsia="zh-HK"/>
              </w:rPr>
            </w:pPr>
            <w:r w:rsidRPr="00E43AF5">
              <w:rPr>
                <w:rFonts w:eastAsia="Microsoft JhengHei"/>
                <w:lang w:eastAsia="zh-HK"/>
              </w:rPr>
              <w:t>有接近</w:t>
            </w:r>
            <w:r w:rsidRPr="00E43AF5">
              <w:rPr>
                <w:rStyle w:val="Statisticstyle"/>
                <w:rFonts w:eastAsia="Microsoft JhengHei"/>
                <w:bCs/>
                <w:position w:val="0"/>
                <w:szCs w:val="36"/>
                <w:lang w:eastAsia="zh-HK"/>
              </w:rPr>
              <w:t>800</w:t>
            </w:r>
            <w:r w:rsidRPr="00E43AF5">
              <w:rPr>
                <w:rStyle w:val="Statisticstyle"/>
                <w:rFonts w:eastAsia="Microsoft JhengHei"/>
                <w:bCs/>
                <w:position w:val="0"/>
                <w:szCs w:val="36"/>
                <w:lang w:eastAsia="zh-HK"/>
              </w:rPr>
              <w:t>萬</w:t>
            </w:r>
            <w:r w:rsidRPr="00E43AF5">
              <w:rPr>
                <w:rFonts w:eastAsia="Microsoft JhengHei"/>
                <w:lang w:eastAsia="zh-HK"/>
              </w:rPr>
              <w:t>人在海外出生</w:t>
            </w:r>
          </w:p>
        </w:tc>
      </w:tr>
      <w:tr w:rsidR="00AA2C85" w:rsidRPr="00E43AF5" w14:paraId="087872D5" w14:textId="77777777" w:rsidTr="002C7DF0">
        <w:trPr>
          <w:gridAfter w:val="1"/>
          <w:wAfter w:w="114" w:type="dxa"/>
          <w:trHeight w:val="3175"/>
        </w:trPr>
        <w:tc>
          <w:tcPr>
            <w:tcW w:w="2551" w:type="dxa"/>
            <w:vAlign w:val="center"/>
          </w:tcPr>
          <w:p w14:paraId="014B2174" w14:textId="77777777" w:rsidR="008753A2"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2DE26734" wp14:editId="619E0BFB">
                  <wp:extent cx="1482725" cy="1482725"/>
                  <wp:effectExtent l="0" t="0" r="3175" b="3175"/>
                  <wp:docPr id="253724778" name="Picture 39" descr="一群在三個對話泡泡框下的文化和語言多元化人士，對話泡泡框內分別以三種語言顯示「您好」。"/>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724778" name="Picture 39" descr="一群在三個對話泡泡框下的文化和語言多元化人士，對話泡泡框內分別以三種語言顯示「您好」。"/>
                          <pic:cNvPicPr/>
                        </pic:nvPicPr>
                        <pic:blipFill>
                          <a:blip r:embed="rId26"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3A4F1F81" w14:textId="77777777" w:rsidR="008753A2" w:rsidRPr="00E43AF5" w:rsidRDefault="00CF4F49" w:rsidP="00E43AF5">
            <w:pPr>
              <w:pStyle w:val="ListParagraph"/>
              <w:numPr>
                <w:ilvl w:val="0"/>
                <w:numId w:val="3"/>
              </w:numPr>
              <w:spacing w:line="240" w:lineRule="auto"/>
              <w:rPr>
                <w:rFonts w:eastAsia="Microsoft JhengHei"/>
                <w:lang w:eastAsia="zh-HK"/>
              </w:rPr>
            </w:pPr>
            <w:r w:rsidRPr="00E43AF5">
              <w:rPr>
                <w:rFonts w:eastAsia="Microsoft JhengHei"/>
                <w:lang w:eastAsia="zh-HK"/>
              </w:rPr>
              <w:t>講</w:t>
            </w:r>
            <w:r w:rsidRPr="00E43AF5">
              <w:rPr>
                <w:rStyle w:val="Statisticstyle"/>
                <w:rFonts w:eastAsia="Microsoft JhengHei"/>
                <w:bCs/>
                <w:position w:val="0"/>
                <w:szCs w:val="36"/>
                <w:lang w:eastAsia="zh-HK"/>
              </w:rPr>
              <w:t>300</w:t>
            </w:r>
            <w:r w:rsidRPr="00E43AF5">
              <w:rPr>
                <w:rFonts w:eastAsia="Microsoft JhengHei"/>
                <w:lang w:eastAsia="zh-HK"/>
              </w:rPr>
              <w:t>多種不同語言的人。</w:t>
            </w:r>
          </w:p>
        </w:tc>
      </w:tr>
    </w:tbl>
    <w:p w14:paraId="0FDA0197" w14:textId="77777777" w:rsidR="008753A2" w:rsidRPr="00E43AF5" w:rsidRDefault="00CF4F49" w:rsidP="00E43AF5">
      <w:pPr>
        <w:spacing w:line="240" w:lineRule="auto"/>
        <w:rPr>
          <w:rFonts w:eastAsia="Microsoft JhengHei"/>
          <w:lang w:eastAsia="zh-HK"/>
        </w:rPr>
      </w:pPr>
      <w:r w:rsidRPr="00E43AF5">
        <w:rPr>
          <w:rFonts w:eastAsia="Microsoft JhengHei"/>
          <w:lang w:eastAsia="zh-HK"/>
        </w:rPr>
        <w:br w:type="page"/>
      </w:r>
    </w:p>
    <w:tbl>
      <w:tblPr>
        <w:tblW w:w="9241" w:type="dxa"/>
        <w:tblLayout w:type="fixed"/>
        <w:tblLook w:val="04A0" w:firstRow="1" w:lastRow="0" w:firstColumn="1" w:lastColumn="0" w:noHBand="0" w:noVBand="1"/>
      </w:tblPr>
      <w:tblGrid>
        <w:gridCol w:w="2551"/>
        <w:gridCol w:w="6576"/>
        <w:gridCol w:w="114"/>
      </w:tblGrid>
      <w:tr w:rsidR="00AA2C85" w:rsidRPr="00E43AF5" w14:paraId="4CF11C35" w14:textId="77777777" w:rsidTr="001521FB">
        <w:trPr>
          <w:gridAfter w:val="1"/>
          <w:wAfter w:w="114" w:type="dxa"/>
          <w:trHeight w:val="3515"/>
        </w:trPr>
        <w:tc>
          <w:tcPr>
            <w:tcW w:w="2551" w:type="dxa"/>
            <w:vAlign w:val="center"/>
          </w:tcPr>
          <w:p w14:paraId="397BB7C7" w14:textId="77777777" w:rsidR="008753A2" w:rsidRPr="00E43AF5" w:rsidRDefault="00CF4F49" w:rsidP="00E43AF5">
            <w:pPr>
              <w:pStyle w:val="Image"/>
              <w:spacing w:line="240" w:lineRule="auto"/>
              <w:rPr>
                <w:rFonts w:eastAsia="Microsoft JhengHei"/>
                <w:lang w:eastAsia="zh-HK"/>
              </w:rPr>
            </w:pPr>
            <w:r w:rsidRPr="00E43AF5">
              <w:rPr>
                <w:rFonts w:eastAsia="Microsoft JhengHei"/>
                <w:noProof/>
                <w:lang w:eastAsia="zh-HK"/>
              </w:rPr>
              <w:lastRenderedPageBreak/>
              <w:drawing>
                <wp:inline distT="0" distB="0" distL="0" distR="0" wp14:anchorId="073E9113" wp14:editId="0650472B">
                  <wp:extent cx="1482725" cy="1482725"/>
                  <wp:effectExtent l="0" t="0" r="3175" b="3175"/>
                  <wp:docPr id="1908268187" name="Picture 40" descr="一名指向自己的人士，這名人士在另外兩名人士前面舉起雙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8268187" name="Picture 40" descr="一名指向自己的人士，這名人士在另外兩名人士前面舉起雙手。"/>
                          <pic:cNvPicPr/>
                        </pic:nvPicPr>
                        <pic:blipFill>
                          <a:blip r:embed="rId27"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5A46106D" w14:textId="77777777" w:rsidR="008753A2" w:rsidRPr="00E43AF5" w:rsidRDefault="00CF4F49" w:rsidP="00E43AF5">
            <w:pPr>
              <w:spacing w:line="240" w:lineRule="auto"/>
              <w:rPr>
                <w:rFonts w:eastAsia="Microsoft JhengHei"/>
                <w:lang w:eastAsia="zh-HK"/>
              </w:rPr>
            </w:pPr>
            <w:r w:rsidRPr="00E43AF5">
              <w:rPr>
                <w:rFonts w:eastAsia="Microsoft JhengHei"/>
                <w:lang w:eastAsia="zh-HK"/>
              </w:rPr>
              <w:t>當您</w:t>
            </w:r>
            <w:r w:rsidRPr="00E43AF5">
              <w:rPr>
                <w:rStyle w:val="Strong"/>
                <w:rFonts w:eastAsia="Microsoft JhengHei"/>
                <w:lang w:eastAsia="zh-HK"/>
              </w:rPr>
              <w:t>認同</w:t>
            </w:r>
            <w:r w:rsidRPr="00E43AF5">
              <w:rPr>
                <w:rFonts w:eastAsia="Microsoft JhengHei"/>
                <w:lang w:eastAsia="zh-HK"/>
              </w:rPr>
              <w:t>自己是某個身份，就表示您屬於某個特定群體。</w:t>
            </w:r>
          </w:p>
        </w:tc>
      </w:tr>
      <w:tr w:rsidR="00AA2C85" w:rsidRPr="00E43AF5" w14:paraId="5A3A06A6" w14:textId="77777777" w:rsidTr="001521FB">
        <w:trPr>
          <w:gridAfter w:val="1"/>
          <w:wAfter w:w="114" w:type="dxa"/>
          <w:trHeight w:val="3515"/>
        </w:trPr>
        <w:tc>
          <w:tcPr>
            <w:tcW w:w="2551" w:type="dxa"/>
            <w:vAlign w:val="center"/>
          </w:tcPr>
          <w:p w14:paraId="58D40BB2" w14:textId="77777777" w:rsidR="008753A2"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0C6F81D" wp14:editId="7C2952EA">
                  <wp:extent cx="1482725" cy="1482725"/>
                  <wp:effectExtent l="0" t="0" r="3175" b="3175"/>
                  <wp:docPr id="626339655" name="Picture 42" descr="一名指向自己的人士，這名人士在另外兩名人士前面舉起雙手及一幅澳洲地圖。"/>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6339655" name="Picture 42" descr="一名指向自己的人士，這名人士在另外兩名人士前面舉起雙手及一幅澳洲地圖。"/>
                          <pic:cNvPicPr/>
                        </pic:nvPicPr>
                        <pic:blipFill>
                          <a:blip r:embed="rId28"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59D1A1D3" w14:textId="77777777" w:rsidR="008753A2" w:rsidRPr="00E43AF5" w:rsidRDefault="00CF4F49" w:rsidP="00E43AF5">
            <w:pPr>
              <w:spacing w:line="240" w:lineRule="auto"/>
              <w:rPr>
                <w:rFonts w:eastAsia="Microsoft JhengHei"/>
                <w:lang w:eastAsia="zh-HK"/>
              </w:rPr>
            </w:pPr>
            <w:r w:rsidRPr="00E43AF5">
              <w:rPr>
                <w:rStyle w:val="Statisticstyle"/>
                <w:rFonts w:eastAsia="Microsoft JhengHei"/>
                <w:bCs/>
                <w:position w:val="0"/>
                <w:szCs w:val="36"/>
                <w:lang w:eastAsia="zh-HK"/>
              </w:rPr>
              <w:t>30%</w:t>
            </w:r>
            <w:r w:rsidRPr="00E43AF5">
              <w:rPr>
                <w:rFonts w:eastAsia="Microsoft JhengHei"/>
                <w:bCs/>
                <w:szCs w:val="36"/>
                <w:lang w:eastAsia="zh-HK"/>
              </w:rPr>
              <w:t>居住在澳洲的人認同自己是文化和語言多元化人士。</w:t>
            </w:r>
          </w:p>
        </w:tc>
      </w:tr>
      <w:tr w:rsidR="00AA2C85" w:rsidRPr="00E43AF5" w14:paraId="133735A6" w14:textId="77777777" w:rsidTr="001521FB">
        <w:trPr>
          <w:trHeight w:val="3515"/>
        </w:trPr>
        <w:tc>
          <w:tcPr>
            <w:tcW w:w="2551" w:type="dxa"/>
            <w:vAlign w:val="center"/>
          </w:tcPr>
          <w:p w14:paraId="7F1DF6D3" w14:textId="77777777" w:rsidR="008753A2"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85EC7CD" wp14:editId="4723F9C9">
                  <wp:extent cx="1482725" cy="1482725"/>
                  <wp:effectExtent l="0" t="0" r="3175" b="3175"/>
                  <wp:docPr id="154003351" name="Picture 43" descr="一名人士在自己的家人面前舉起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003351" name="Picture 43" descr="一名人士在自己的家人面前舉起手。"/>
                          <pic:cNvPicPr/>
                        </pic:nvPicPr>
                        <pic:blipFill>
                          <a:blip r:embed="rId29"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690" w:type="dxa"/>
            <w:gridSpan w:val="2"/>
            <w:vAlign w:val="center"/>
          </w:tcPr>
          <w:p w14:paraId="3B930BC4" w14:textId="77777777" w:rsidR="008753A2" w:rsidRPr="00E43AF5" w:rsidRDefault="00CF4F49" w:rsidP="00E43AF5">
            <w:pPr>
              <w:spacing w:line="240" w:lineRule="auto"/>
              <w:rPr>
                <w:rFonts w:eastAsia="Microsoft JhengHei"/>
                <w:lang w:eastAsia="zh-HK"/>
              </w:rPr>
            </w:pPr>
            <w:r w:rsidRPr="00E43AF5">
              <w:rPr>
                <w:rStyle w:val="Statisticstyle"/>
                <w:rFonts w:eastAsia="Microsoft JhengHei"/>
                <w:bCs/>
                <w:position w:val="0"/>
                <w:szCs w:val="36"/>
                <w:lang w:eastAsia="zh-HK"/>
              </w:rPr>
              <w:t>10%</w:t>
            </w:r>
            <w:r w:rsidRPr="00E43AF5">
              <w:rPr>
                <w:rFonts w:eastAsia="Microsoft JhengHei"/>
                <w:lang w:eastAsia="zh-HK"/>
              </w:rPr>
              <w:t>的國家殘障保險計劃（</w:t>
            </w:r>
            <w:r w:rsidRPr="00E43AF5">
              <w:rPr>
                <w:rFonts w:eastAsia="Microsoft JhengHei"/>
                <w:lang w:eastAsia="zh-HK"/>
              </w:rPr>
              <w:t>National Disability Insurance Scheme</w:t>
            </w:r>
            <w:r w:rsidRPr="00E43AF5">
              <w:rPr>
                <w:rFonts w:eastAsia="Microsoft JhengHei"/>
                <w:lang w:eastAsia="zh-HK"/>
              </w:rPr>
              <w:t>，英文簡稱「</w:t>
            </w:r>
            <w:r w:rsidRPr="00E43AF5">
              <w:rPr>
                <w:rFonts w:eastAsia="Microsoft JhengHei"/>
                <w:lang w:eastAsia="zh-HK"/>
              </w:rPr>
              <w:t>NDIS</w:t>
            </w:r>
            <w:r w:rsidRPr="00E43AF5">
              <w:rPr>
                <w:rFonts w:eastAsia="Microsoft JhengHei"/>
                <w:lang w:eastAsia="zh-HK"/>
              </w:rPr>
              <w:t>」）</w:t>
            </w:r>
            <w:r w:rsidRPr="00E43AF5">
              <w:rPr>
                <w:rStyle w:val="Strong"/>
                <w:rFonts w:eastAsia="Microsoft JhengHei"/>
                <w:lang w:eastAsia="zh-HK"/>
              </w:rPr>
              <w:t>參保人</w:t>
            </w:r>
            <w:r w:rsidRPr="00E43AF5">
              <w:rPr>
                <w:rFonts w:eastAsia="Microsoft JhengHei"/>
                <w:lang w:eastAsia="zh-HK"/>
              </w:rPr>
              <w:t>認同自己是文化和語言多元化人士。</w:t>
            </w:r>
          </w:p>
        </w:tc>
      </w:tr>
      <w:tr w:rsidR="00AA2C85" w:rsidRPr="00E43AF5" w14:paraId="2590E554" w14:textId="77777777" w:rsidTr="001521FB">
        <w:trPr>
          <w:gridAfter w:val="1"/>
          <w:wAfter w:w="114" w:type="dxa"/>
          <w:trHeight w:val="3515"/>
        </w:trPr>
        <w:tc>
          <w:tcPr>
            <w:tcW w:w="2551" w:type="dxa"/>
            <w:vAlign w:val="center"/>
          </w:tcPr>
          <w:p w14:paraId="4811D3CE" w14:textId="77777777" w:rsidR="008753A2"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4A326697" wp14:editId="0A968F24">
                  <wp:extent cx="1483200" cy="1483200"/>
                  <wp:effectExtent l="0" t="0" r="3175" b="3175"/>
                  <wp:docPr id="768595154" name="Picture 768595154" descr="一個顯示一群參保人的參保人圖示。兩名人士舉起雙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8595154" name="Picture 768595154" descr="一個顯示一群參保人的參保人圖示。兩名人士舉起雙手。"/>
                          <pic:cNvPicPr>
                            <a:picLocks noChangeAspect="1" noChangeArrowheads="1"/>
                          </pic:cNvPicPr>
                        </pic:nvPicPr>
                        <pic:blipFill>
                          <a:blip r:embed="rId30" cstate="print">
                            <a:extLst>
                              <a:ext uri="{28A0092B-C50C-407E-A947-70E740481C1C}">
                                <a14:useLocalDpi xmlns:a14="http://schemas.microsoft.com/office/drawing/2010/main" val="0"/>
                              </a:ext>
                            </a:extLst>
                          </a:blip>
                          <a:stretch>
                            <a:fillRect/>
                          </a:stretch>
                        </pic:blipFill>
                        <pic:spPr bwMode="auto">
                          <a:xfrm>
                            <a:off x="0" y="0"/>
                            <a:ext cx="1483200" cy="1483200"/>
                          </a:xfrm>
                          <a:prstGeom prst="rect">
                            <a:avLst/>
                          </a:prstGeom>
                          <a:noFill/>
                          <a:ln>
                            <a:noFill/>
                          </a:ln>
                        </pic:spPr>
                      </pic:pic>
                    </a:graphicData>
                  </a:graphic>
                </wp:inline>
              </w:drawing>
            </w:r>
          </w:p>
        </w:tc>
        <w:tc>
          <w:tcPr>
            <w:tcW w:w="6576" w:type="dxa"/>
            <w:vAlign w:val="center"/>
          </w:tcPr>
          <w:p w14:paraId="6EF77002" w14:textId="77777777" w:rsidR="008753A2" w:rsidRPr="00E43AF5" w:rsidRDefault="00CF4F49" w:rsidP="00E43AF5">
            <w:pPr>
              <w:spacing w:line="240" w:lineRule="auto"/>
              <w:rPr>
                <w:rFonts w:eastAsia="Microsoft JhengHei"/>
                <w:lang w:eastAsia="zh-HK"/>
              </w:rPr>
            </w:pPr>
            <w:r w:rsidRPr="00E43AF5">
              <w:rPr>
                <w:rStyle w:val="Strong"/>
                <w:rFonts w:eastAsia="Microsoft JhengHei"/>
                <w:b w:val="0"/>
                <w:bCs w:val="0"/>
                <w:color w:val="auto"/>
                <w:lang w:eastAsia="zh-HK"/>
              </w:rPr>
              <w:t>參保人是指加入</w:t>
            </w:r>
            <w:r w:rsidRPr="00E43AF5">
              <w:rPr>
                <w:rStyle w:val="Strong"/>
                <w:rFonts w:eastAsia="Microsoft JhengHei"/>
                <w:b w:val="0"/>
                <w:bCs w:val="0"/>
                <w:color w:val="auto"/>
                <w:lang w:eastAsia="zh-HK"/>
              </w:rPr>
              <w:t>NDIS</w:t>
            </w:r>
            <w:r w:rsidRPr="00E43AF5">
              <w:rPr>
                <w:rStyle w:val="Strong"/>
                <w:rFonts w:eastAsia="Microsoft JhengHei"/>
                <w:b w:val="0"/>
                <w:bCs w:val="0"/>
                <w:color w:val="auto"/>
                <w:lang w:eastAsia="zh-HK"/>
              </w:rPr>
              <w:t>的殘障人士。</w:t>
            </w:r>
          </w:p>
        </w:tc>
      </w:tr>
    </w:tbl>
    <w:p w14:paraId="42BA90DF" w14:textId="77777777" w:rsidR="00D01D6C" w:rsidRPr="00E43AF5" w:rsidRDefault="00CF4F49" w:rsidP="00E43AF5">
      <w:pPr>
        <w:pStyle w:val="Heading2"/>
        <w:spacing w:after="120" w:line="240" w:lineRule="auto"/>
        <w:rPr>
          <w:rFonts w:eastAsia="Microsoft JhengHei"/>
          <w:lang w:val="en-AU" w:eastAsia="zh-HK"/>
        </w:rPr>
      </w:pPr>
      <w:bookmarkStart w:id="98" w:name="_Toc256000001"/>
      <w:r w:rsidRPr="00E43AF5">
        <w:rPr>
          <w:rFonts w:eastAsia="Microsoft JhengHei"/>
          <w:lang w:eastAsia="zh-HK"/>
        </w:rPr>
        <w:lastRenderedPageBreak/>
        <w:t>關於我們的行動計劃</w:t>
      </w:r>
      <w:bookmarkEnd w:id="98"/>
    </w:p>
    <w:tbl>
      <w:tblPr>
        <w:tblW w:w="9216" w:type="dxa"/>
        <w:tblLayout w:type="fixed"/>
        <w:tblLook w:val="04A0" w:firstRow="1" w:lastRow="0" w:firstColumn="1" w:lastColumn="0" w:noHBand="0" w:noVBand="1"/>
      </w:tblPr>
      <w:tblGrid>
        <w:gridCol w:w="2551"/>
        <w:gridCol w:w="6336"/>
        <w:gridCol w:w="164"/>
        <w:gridCol w:w="76"/>
        <w:gridCol w:w="89"/>
      </w:tblGrid>
      <w:tr w:rsidR="00AA2C85" w:rsidRPr="00E43AF5" w14:paraId="419AAAD6" w14:textId="77777777" w:rsidTr="00D51C9C">
        <w:trPr>
          <w:gridAfter w:val="2"/>
          <w:wAfter w:w="165" w:type="dxa"/>
          <w:trHeight w:val="2124"/>
        </w:trPr>
        <w:tc>
          <w:tcPr>
            <w:tcW w:w="2551" w:type="dxa"/>
            <w:vAlign w:val="center"/>
          </w:tcPr>
          <w:p w14:paraId="0A548E30" w14:textId="77777777" w:rsidR="001F34EE" w:rsidRPr="00E43AF5" w:rsidRDefault="00CF4F49" w:rsidP="00E43AF5">
            <w:pPr>
              <w:pStyle w:val="Image"/>
              <w:spacing w:before="0" w:after="0" w:line="240" w:lineRule="auto"/>
              <w:rPr>
                <w:rFonts w:eastAsia="Microsoft JhengHei"/>
                <w:noProof/>
                <w:lang w:eastAsia="zh-HK"/>
              </w:rPr>
            </w:pPr>
            <w:r w:rsidRPr="00E43AF5">
              <w:rPr>
                <w:rFonts w:eastAsia="Microsoft JhengHei"/>
                <w:noProof/>
                <w:lang w:eastAsia="zh-HK"/>
              </w:rPr>
              <mc:AlternateContent>
                <mc:Choice Requires="wps">
                  <w:drawing>
                    <wp:anchor distT="45720" distB="45720" distL="114300" distR="114300" simplePos="0" relativeHeight="251737088" behindDoc="0" locked="0" layoutInCell="1" allowOverlap="1" wp14:anchorId="4CFE1B37" wp14:editId="580F9FD3">
                      <wp:simplePos x="0" y="0"/>
                      <wp:positionH relativeFrom="column">
                        <wp:posOffset>292735</wp:posOffset>
                      </wp:positionH>
                      <wp:positionV relativeFrom="paragraph">
                        <wp:posOffset>260350</wp:posOffset>
                      </wp:positionV>
                      <wp:extent cx="892175" cy="269875"/>
                      <wp:effectExtent l="0" t="0" r="3175" b="0"/>
                      <wp:wrapNone/>
                      <wp:docPr id="712002839"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269875"/>
                              </a:xfrm>
                              <a:prstGeom prst="rect">
                                <a:avLst/>
                              </a:prstGeom>
                              <a:noFill/>
                              <a:ln w="9525">
                                <a:noFill/>
                                <a:miter lim="800000"/>
                                <a:headEnd/>
                                <a:tailEnd/>
                              </a:ln>
                            </wps:spPr>
                            <wps:txbx>
                              <w:txbxContent>
                                <w:p w14:paraId="10BBDB8F" w14:textId="77777777" w:rsidR="00645ABE" w:rsidRPr="005F498B" w:rsidRDefault="00645ABE" w:rsidP="005F498B">
                                  <w:pPr>
                                    <w:spacing w:before="0" w:after="0" w:line="240" w:lineRule="auto"/>
                                    <w:jc w:val="center"/>
                                    <w:rPr>
                                      <w:rFonts w:ascii="Microsoft JhengHei" w:eastAsia="Microsoft JhengHei" w:hAnsi="Microsoft JhengHei"/>
                                      <w:b/>
                                      <w:bCs/>
                                      <w:sz w:val="26"/>
                                      <w:szCs w:val="26"/>
                                    </w:rPr>
                                  </w:pPr>
                                  <w:bookmarkStart w:id="99" w:name="_Hlk155700983"/>
                                  <w:bookmarkStart w:id="100" w:name="_Hlk155700984"/>
                                  <w:r w:rsidRPr="005F498B">
                                    <w:rPr>
                                      <w:rFonts w:ascii="Microsoft JhengHei" w:eastAsia="Microsoft JhengHei" w:hAnsi="Microsoft JhengHei"/>
                                      <w:b/>
                                      <w:bCs/>
                                      <w:sz w:val="26"/>
                                      <w:szCs w:val="26"/>
                                    </w:rPr>
                                    <w:t>策略</w:t>
                                  </w:r>
                                  <w:bookmarkEnd w:id="99"/>
                                  <w:bookmarkEnd w:id="100"/>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4CFE1B37" id="_x0000_s1030" type="#_x0000_t202" alt="&quot;&quot;" style="position:absolute;left:0;text-align:left;margin-left:23.05pt;margin-top:20.5pt;width:70.25pt;height:21.25pt;z-index:2517370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GRoE8AEAAMMDAAAOAAAAZHJzL2Uyb0RvYy54bWysU8GO0zAQvSPxD5bvNG1ElzZqulp2WYS0&#10;LEgLH+A4TmNhe8zYbVK+nrHTdldwQ+RgjWPPm3lvnjfXozXsoDBocDVfzOacKSeh1W5X8+/f7t+s&#10;OAtRuFYYcKrmRxX49fb1q83gK1VCD6ZVyAjEhWrwNe9j9FVRBNkrK8IMvHJ02AFaEWmLu6JFMRC6&#10;NUU5n18VA2DrEaQKgf7eTYd8m/G7Tsn4peuCiszUnHqLecW8NmktthtR7VD4XstTG+IfurBCOyp6&#10;gboTUbA96r+grJYIAbo4k2AL6DotVeZAbBbzP9g89cKrzIXECf4iU/h/sPLx8OS/IovjexhpgJlE&#10;8A8gfwTm4LYXbqduEGHolWip8CJJVgw+VKfUJHWoQgJphs/Q0pDFPkIGGju0SRXiyQidBnC8iK7G&#10;yCT9XK3LxbslZ5KOyqv1iuJUQVTnZI8hflRgWQpqjjTTDC4ODyFOV89XUi0H99qYPFfj2FDz9bJc&#10;5oQXJ1ZHsp3RlurP0zcZIXH84NqcHIU2U0y9GHcinXhOjOPYjEy3NX+bcpMGDbRHUgFhchm9Cgp6&#10;wF+cDeSwmoefe4GKM/PJkZLJjucAz0FzDoSTlFrzyNkU3sZs24niDSnc6cz+ufKpRXJK1u/k6mTF&#10;l/t86/ntbX8DAAD//wMAUEsDBBQABgAIAAAAIQAuGLOI3gAAAAgBAAAPAAAAZHJzL2Rvd25yZXYu&#10;eG1sTI/NTsMwEITvSLyDtUjcqBN+ohDiVBWCExIiDQeOTrxNrMbrELtteHu2JzitRjOa/aZcL24U&#10;R5yD9aQgXSUgkDpvLPUKPpvXmxxEiJqMHj2hgh8MsK4uL0pdGH+iGo/b2AsuoVBoBUOMUyFl6AZ0&#10;Oqz8hMTezs9OR5ZzL82sT1zuRnmbJJl02hJ/GPSEzwN2++3BKdh8Uf1iv9/bj3pX26Z5TOgt2yt1&#10;fbVsnkBEXOJfGM74jA4VM7X+QCaIUcF9lnKSb8qTzn6eZSBaBfndA8iqlP8HVL8AAAD//wMAUEsB&#10;Ai0AFAAGAAgAAAAhALaDOJL+AAAA4QEAABMAAAAAAAAAAAAAAAAAAAAAAFtDb250ZW50X1R5cGVz&#10;XS54bWxQSwECLQAUAAYACAAAACEAOP0h/9YAAACUAQAACwAAAAAAAAAAAAAAAAAvAQAAX3JlbHMv&#10;LnJlbHNQSwECLQAUAAYACAAAACEAzRkaBPABAADDAwAADgAAAAAAAAAAAAAAAAAuAgAAZHJzL2Uy&#10;b0RvYy54bWxQSwECLQAUAAYACAAAACEALhiziN4AAAAIAQAADwAAAAAAAAAAAAAAAABKBAAAZHJz&#10;L2Rvd25yZXYueG1sUEsFBgAAAAAEAAQA8wAAAFUFAAAAAA==&#10;" filled="f" stroked="f">
                      <v:textbox inset="0,0,0,0">
                        <w:txbxContent>
                          <w:p w14:paraId="10BBDB8F" w14:textId="77777777" w:rsidR="00645ABE" w:rsidRPr="005F498B" w:rsidRDefault="00645ABE" w:rsidP="005F498B">
                            <w:pPr>
                              <w:spacing w:before="0" w:after="0" w:line="240" w:lineRule="auto"/>
                              <w:jc w:val="center"/>
                              <w:rPr>
                                <w:rFonts w:ascii="Microsoft JhengHei" w:eastAsia="Microsoft JhengHei" w:hAnsi="Microsoft JhengHei"/>
                                <w:b/>
                                <w:bCs/>
                                <w:sz w:val="26"/>
                                <w:szCs w:val="26"/>
                              </w:rPr>
                            </w:pPr>
                            <w:bookmarkStart w:id="101" w:name="_Hlk155700983"/>
                            <w:bookmarkStart w:id="102" w:name="_Hlk155700984"/>
                            <w:r w:rsidRPr="005F498B">
                              <w:rPr>
                                <w:rFonts w:ascii="Microsoft JhengHei" w:eastAsia="Microsoft JhengHei" w:hAnsi="Microsoft JhengHei"/>
                                <w:b/>
                                <w:bCs/>
                                <w:sz w:val="26"/>
                                <w:szCs w:val="26"/>
                              </w:rPr>
                              <w:t>策略</w:t>
                            </w:r>
                            <w:bookmarkEnd w:id="101"/>
                            <w:bookmarkEnd w:id="102"/>
                          </w:p>
                        </w:txbxContent>
                      </v:textbox>
                    </v:shape>
                  </w:pict>
                </mc:Fallback>
              </mc:AlternateContent>
            </w:r>
            <w:r w:rsidR="001F34EE" w:rsidRPr="00E43AF5">
              <w:rPr>
                <w:rFonts w:eastAsia="Microsoft JhengHei"/>
                <w:noProof/>
                <w:lang w:eastAsia="zh-HK"/>
              </w:rPr>
              <w:drawing>
                <wp:inline distT="0" distB="0" distL="0" distR="0" wp14:anchorId="4441E884" wp14:editId="2F81DFC1">
                  <wp:extent cx="1404000" cy="1404000"/>
                  <wp:effectExtent l="0" t="0" r="5715" b="5715"/>
                  <wp:docPr id="478145865" name="Picture 44" descr="一份策略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8145865" name="Picture 44" descr="一份策略文件。"/>
                          <pic:cNvPicPr/>
                        </pic:nvPicPr>
                        <pic:blipFill>
                          <a:blip r:embed="rId31" cstate="print">
                            <a:extLst>
                              <a:ext uri="{28A0092B-C50C-407E-A947-70E740481C1C}">
                                <a14:useLocalDpi xmlns:a14="http://schemas.microsoft.com/office/drawing/2010/main" val="0"/>
                              </a:ext>
                            </a:extLst>
                          </a:blip>
                          <a:stretch>
                            <a:fillRect/>
                          </a:stretch>
                        </pic:blipFill>
                        <pic:spPr>
                          <a:xfrm>
                            <a:off x="0" y="0"/>
                            <a:ext cx="1404000" cy="1404000"/>
                          </a:xfrm>
                          <a:prstGeom prst="rect">
                            <a:avLst/>
                          </a:prstGeom>
                        </pic:spPr>
                      </pic:pic>
                    </a:graphicData>
                  </a:graphic>
                </wp:inline>
              </w:drawing>
            </w:r>
          </w:p>
        </w:tc>
        <w:tc>
          <w:tcPr>
            <w:tcW w:w="6500" w:type="dxa"/>
            <w:gridSpan w:val="2"/>
            <w:vAlign w:val="center"/>
          </w:tcPr>
          <w:p w14:paraId="68DF6C60" w14:textId="77777777" w:rsidR="001F34EE" w:rsidRPr="00E43AF5" w:rsidRDefault="00CF4F49" w:rsidP="00E43AF5">
            <w:pPr>
              <w:spacing w:before="0" w:after="120" w:line="240" w:lineRule="auto"/>
              <w:rPr>
                <w:rFonts w:eastAsia="Microsoft JhengHei"/>
                <w:lang w:eastAsia="zh-HK"/>
              </w:rPr>
            </w:pPr>
            <w:r w:rsidRPr="00E43AF5">
              <w:rPr>
                <w:rFonts w:eastAsia="Microsoft JhengHei"/>
                <w:lang w:eastAsia="zh-HK"/>
              </w:rPr>
              <w:t>我們撰寫了全新的《</w:t>
            </w:r>
            <w:r w:rsidRPr="00E43AF5">
              <w:rPr>
                <w:rFonts w:eastAsia="Microsoft JhengHei"/>
                <w:lang w:eastAsia="zh-HK"/>
              </w:rPr>
              <w:t>2024</w:t>
            </w:r>
            <w:r w:rsidRPr="00E43AF5">
              <w:rPr>
                <w:rFonts w:eastAsia="Microsoft JhengHei"/>
                <w:lang w:eastAsia="zh-HK"/>
              </w:rPr>
              <w:t>至</w:t>
            </w:r>
            <w:r w:rsidRPr="00E43AF5">
              <w:rPr>
                <w:rFonts w:eastAsia="Microsoft JhengHei"/>
                <w:lang w:eastAsia="zh-HK"/>
              </w:rPr>
              <w:t>2028</w:t>
            </w:r>
            <w:r w:rsidRPr="00E43AF5">
              <w:rPr>
                <w:rFonts w:eastAsia="Microsoft JhengHei"/>
                <w:lang w:eastAsia="zh-HK"/>
              </w:rPr>
              <w:t>年度文化和語言多元化策略》（</w:t>
            </w:r>
            <w:r w:rsidRPr="00E43AF5">
              <w:rPr>
                <w:rFonts w:eastAsia="Microsoft JhengHei"/>
                <w:lang w:eastAsia="zh-HK"/>
              </w:rPr>
              <w:t>Cultural and Linguistic Diversity Strategy 2024–2028</w:t>
            </w:r>
            <w:r w:rsidRPr="00E43AF5">
              <w:rPr>
                <w:rFonts w:eastAsia="Microsoft JhengHei"/>
                <w:lang w:eastAsia="zh-HK"/>
              </w:rPr>
              <w:t>）。</w:t>
            </w:r>
          </w:p>
          <w:p w14:paraId="5E4D8DC4" w14:textId="77777777" w:rsidR="007C2796" w:rsidRPr="00E43AF5" w:rsidRDefault="00CF4F49" w:rsidP="00E43AF5">
            <w:pPr>
              <w:spacing w:before="0" w:after="120" w:line="240" w:lineRule="auto"/>
              <w:rPr>
                <w:rFonts w:eastAsia="Microsoft JhengHei"/>
                <w:lang w:eastAsia="zh-HK"/>
              </w:rPr>
            </w:pPr>
            <w:r w:rsidRPr="00E43AF5">
              <w:rPr>
                <w:rFonts w:eastAsia="Microsoft JhengHei"/>
                <w:lang w:eastAsia="zh-HK"/>
              </w:rPr>
              <w:t>我們將這項策略稱為「策略」。</w:t>
            </w:r>
          </w:p>
          <w:p w14:paraId="604491CF" w14:textId="77777777" w:rsidR="007C2796" w:rsidRPr="00E43AF5" w:rsidRDefault="00CF4F49" w:rsidP="00E43AF5">
            <w:pPr>
              <w:spacing w:before="0" w:after="120" w:line="240" w:lineRule="auto"/>
              <w:rPr>
                <w:rFonts w:eastAsia="Microsoft JhengHei"/>
                <w:lang w:eastAsia="zh-HK"/>
              </w:rPr>
            </w:pPr>
            <w:r w:rsidRPr="00E43AF5">
              <w:rPr>
                <w:rFonts w:eastAsia="Microsoft JhengHei"/>
                <w:lang w:eastAsia="zh-HK"/>
              </w:rPr>
              <w:t>這項策略是一項計劃，為文化和語言多元化參保人改善</w:t>
            </w:r>
            <w:r w:rsidRPr="00E43AF5">
              <w:rPr>
                <w:rFonts w:eastAsia="Microsoft JhengHei"/>
                <w:lang w:eastAsia="zh-HK"/>
              </w:rPr>
              <w:t>NDIS</w:t>
            </w:r>
            <w:r w:rsidRPr="00E43AF5">
              <w:rPr>
                <w:rFonts w:eastAsia="Microsoft JhengHei"/>
                <w:lang w:eastAsia="zh-HK"/>
              </w:rPr>
              <w:t>。</w:t>
            </w:r>
          </w:p>
        </w:tc>
      </w:tr>
      <w:tr w:rsidR="00AA2C85" w:rsidRPr="00E43AF5" w14:paraId="0B5C8B23" w14:textId="77777777" w:rsidTr="00D51C9C">
        <w:trPr>
          <w:gridAfter w:val="2"/>
          <w:wAfter w:w="165" w:type="dxa"/>
          <w:trHeight w:val="1886"/>
        </w:trPr>
        <w:tc>
          <w:tcPr>
            <w:tcW w:w="2551" w:type="dxa"/>
            <w:vAlign w:val="center"/>
          </w:tcPr>
          <w:p w14:paraId="65989826" w14:textId="77777777" w:rsidR="007C2796" w:rsidRPr="00E43AF5" w:rsidRDefault="00CF4F49" w:rsidP="00E43AF5">
            <w:pPr>
              <w:pStyle w:val="Image"/>
              <w:spacing w:before="0" w:after="0" w:line="240" w:lineRule="auto"/>
              <w:rPr>
                <w:rFonts w:eastAsia="Microsoft JhengHei"/>
                <w:noProof/>
                <w:lang w:eastAsia="zh-HK"/>
              </w:rPr>
            </w:pPr>
            <w:r w:rsidRPr="00E43AF5">
              <w:rPr>
                <w:rFonts w:eastAsia="Microsoft JhengHei"/>
                <w:noProof/>
                <w:lang w:eastAsia="zh-HK"/>
              </w:rPr>
              <mc:AlternateContent>
                <mc:Choice Requires="wps">
                  <w:drawing>
                    <wp:anchor distT="45720" distB="45720" distL="114300" distR="114300" simplePos="0" relativeHeight="251739136" behindDoc="0" locked="0" layoutInCell="1" allowOverlap="1" wp14:anchorId="2471B3C0" wp14:editId="3EDA6578">
                      <wp:simplePos x="0" y="0"/>
                      <wp:positionH relativeFrom="column">
                        <wp:posOffset>294640</wp:posOffset>
                      </wp:positionH>
                      <wp:positionV relativeFrom="paragraph">
                        <wp:posOffset>233680</wp:posOffset>
                      </wp:positionV>
                      <wp:extent cx="892175" cy="450215"/>
                      <wp:effectExtent l="0" t="0" r="3175" b="6985"/>
                      <wp:wrapNone/>
                      <wp:docPr id="2097520423"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450215"/>
                              </a:xfrm>
                              <a:prstGeom prst="rect">
                                <a:avLst/>
                              </a:prstGeom>
                              <a:noFill/>
                              <a:ln w="9525">
                                <a:noFill/>
                                <a:miter lim="800000"/>
                                <a:headEnd/>
                                <a:tailEnd/>
                              </a:ln>
                            </wps:spPr>
                            <wps:txbx>
                              <w:txbxContent>
                                <w:p w14:paraId="3EB9ECBD" w14:textId="77777777" w:rsidR="00645ABE" w:rsidRPr="00911FE3" w:rsidRDefault="00645ABE" w:rsidP="005F498B">
                                  <w:pPr>
                                    <w:spacing w:before="0" w:after="0" w:line="240" w:lineRule="auto"/>
                                    <w:jc w:val="center"/>
                                    <w:rPr>
                                      <w:rFonts w:ascii="Microsoft JhengHei" w:eastAsia="Microsoft JhengHei" w:hAnsi="Microsoft JhengHei"/>
                                      <w:sz w:val="24"/>
                                      <w:szCs w:val="24"/>
                                      <w:lang w:val="en-PH"/>
                                    </w:rPr>
                                  </w:pPr>
                                  <w:r w:rsidRPr="00911FE3">
                                    <w:rPr>
                                      <w:rFonts w:ascii="Microsoft JhengHei" w:eastAsia="Microsoft JhengHei" w:hAnsi="Microsoft JhengHei"/>
                                      <w:b/>
                                      <w:bCs/>
                                      <w:sz w:val="24"/>
                                      <w:szCs w:val="24"/>
                                    </w:rPr>
                                    <w:t>行動計劃</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2471B3C0" id="_x0000_s1031" type="#_x0000_t202" alt="&quot;&quot;" style="position:absolute;left:0;text-align:left;margin-left:23.2pt;margin-top:18.4pt;width:70.25pt;height:35.45pt;z-index:2517391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laN5gEAAKkDAAAOAAAAZHJzL2Uyb0RvYy54bWysU9uO0zAQfUfiHyy/06QRgd2o6Qp2WYS0&#10;XKSFD5g6TmNhe4ztNilfz9hpygreEHmwxnbmzJwzx5ubyWh2lD4otC1fr0rOpBXYKbtv+bev9y+u&#10;OAsRbAcarWz5SQZ+s33+bDO6RlY4oO6kZwRiQzO6lg8xuqYoghikgbBCJy1d9ugNRNr6fdF5GAnd&#10;6KIqy1fFiL5zHoUMgU7v5ku+zfh9L0X83PdBRqZbTr3FvPq87tJabDfQ7D24QYlzG/APXRhQlope&#10;oO4gAjt49ReUUcJjwD6uBJoC+14JmTkQm3X5B5vHAZzMXEic4C4yhf8HKz4dH90Xz+L0FicaYCYR&#10;3AOK74FZvB3A7uUb73EcJHRUeJ0kK0YXmnNqkjo0IYHsxo/Y0ZDhEDEDTb03SRXiyQidBnC6iC6n&#10;yAQdXl1X69c1Z4KuXtZlta5zBWiWZOdDfC/RsBS03NNMMzgcH0JMzUCz/JJqWbxXWue5asvGll/X&#10;VZ0TntwYFcl2WhmqX6ZvNkLi+M52OTmC0nNMBbQ9k048Z8Zx2k1MdS3P/SYNdtidSAWPs8voVVAw&#10;oP/J2UgOa3n4cQAvOdMfLCmZ7LgEfgl2SwBWUGrLI2dzeBuzbRf1yQ+Z+tm7yXBP97nd3y9s+wsA&#10;AP//AwBQSwMEFAAGAAgAAAAhAPmNTyDfAAAACQEAAA8AAABkcnMvZG93bnJldi54bWxMj8FOwzAQ&#10;RO9I/IO1SNyoDVRuG+JUFYITUtU0HDg68TaxGq9D7Lbh73FPcNvRjGbf5OvJ9eyMY7CeFDzOBDCk&#10;xhtLrYLP6v1hCSxETUb3nlDBDwZYF7c3uc6Mv1CJ531sWSqhkGkFXYxDxnloOnQ6zPyAlLyDH52O&#10;SY4tN6O+pHLX8ychJHfaUvrQ6QFfO2yO+5NTsPmi8s1+b+tdeShtVa0EfcijUvd30+YFWMQp/oXh&#10;ip/QoUhMtT+RCaxXMJfzlFTwLNOCq7+UK2B1OsRiAbzI+f8FxS8AAAD//wMAUEsBAi0AFAAGAAgA&#10;AAAhALaDOJL+AAAA4QEAABMAAAAAAAAAAAAAAAAAAAAAAFtDb250ZW50X1R5cGVzXS54bWxQSwEC&#10;LQAUAAYACAAAACEAOP0h/9YAAACUAQAACwAAAAAAAAAAAAAAAAAvAQAAX3JlbHMvLnJlbHNQSwEC&#10;LQAUAAYACAAAACEA/Y5WjeYBAACpAwAADgAAAAAAAAAAAAAAAAAuAgAAZHJzL2Uyb0RvYy54bWxQ&#10;SwECLQAUAAYACAAAACEA+Y1PIN8AAAAJAQAADwAAAAAAAAAAAAAAAABABAAAZHJzL2Rvd25yZXYu&#10;eG1sUEsFBgAAAAAEAAQA8wAAAEwFAAAAAA==&#10;" filled="f" stroked="f">
                      <v:textbox inset="0,0,0,0">
                        <w:txbxContent>
                          <w:p w14:paraId="3EB9ECBD" w14:textId="77777777" w:rsidR="00645ABE" w:rsidRPr="00911FE3" w:rsidRDefault="00645ABE" w:rsidP="005F498B">
                            <w:pPr>
                              <w:spacing w:before="0" w:after="0" w:line="240" w:lineRule="auto"/>
                              <w:jc w:val="center"/>
                              <w:rPr>
                                <w:rFonts w:ascii="Microsoft JhengHei" w:eastAsia="Microsoft JhengHei" w:hAnsi="Microsoft JhengHei"/>
                                <w:sz w:val="24"/>
                                <w:szCs w:val="24"/>
                                <w:lang w:val="en-PH"/>
                              </w:rPr>
                            </w:pPr>
                            <w:r w:rsidRPr="00911FE3">
                              <w:rPr>
                                <w:rFonts w:ascii="Microsoft JhengHei" w:eastAsia="Microsoft JhengHei" w:hAnsi="Microsoft JhengHei"/>
                                <w:b/>
                                <w:bCs/>
                                <w:sz w:val="24"/>
                                <w:szCs w:val="24"/>
                              </w:rPr>
                              <w:t>行動計劃</w:t>
                            </w:r>
                          </w:p>
                        </w:txbxContent>
                      </v:textbox>
                    </v:shape>
                  </w:pict>
                </mc:Fallback>
              </mc:AlternateContent>
            </w:r>
            <w:r w:rsidR="007C2796" w:rsidRPr="00E43AF5">
              <w:rPr>
                <w:rFonts w:eastAsia="Microsoft JhengHei"/>
                <w:noProof/>
                <w:lang w:eastAsia="zh-HK"/>
              </w:rPr>
              <w:drawing>
                <wp:inline distT="0" distB="0" distL="0" distR="0" wp14:anchorId="3EBC6965" wp14:editId="5D241EFB">
                  <wp:extent cx="1404000" cy="1404000"/>
                  <wp:effectExtent l="0" t="0" r="5715" b="5715"/>
                  <wp:docPr id="700079581" name="Picture 1" descr="一份行動文件，文件上列出一份畫上剔號的清單。"/>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0079581" name="Picture 1" descr="一份行動文件，文件上列出一份畫上剔號的清單。"/>
                          <pic:cNvPicPr/>
                        </pic:nvPicPr>
                        <pic:blipFill>
                          <a:blip r:embed="rId32" cstate="print">
                            <a:extLst>
                              <a:ext uri="{28A0092B-C50C-407E-A947-70E740481C1C}">
                                <a14:useLocalDpi xmlns:a14="http://schemas.microsoft.com/office/drawing/2010/main" val="0"/>
                              </a:ext>
                            </a:extLst>
                          </a:blip>
                          <a:stretch>
                            <a:fillRect/>
                          </a:stretch>
                        </pic:blipFill>
                        <pic:spPr>
                          <a:xfrm>
                            <a:off x="0" y="0"/>
                            <a:ext cx="1404000" cy="1404000"/>
                          </a:xfrm>
                          <a:prstGeom prst="rect">
                            <a:avLst/>
                          </a:prstGeom>
                        </pic:spPr>
                      </pic:pic>
                    </a:graphicData>
                  </a:graphic>
                </wp:inline>
              </w:drawing>
            </w:r>
          </w:p>
        </w:tc>
        <w:tc>
          <w:tcPr>
            <w:tcW w:w="6500" w:type="dxa"/>
            <w:gridSpan w:val="2"/>
            <w:vAlign w:val="center"/>
          </w:tcPr>
          <w:p w14:paraId="2A11E3CA" w14:textId="77777777" w:rsidR="007C2796" w:rsidRPr="00E43AF5" w:rsidRDefault="00CF4F49" w:rsidP="00E43AF5">
            <w:pPr>
              <w:spacing w:line="240" w:lineRule="auto"/>
              <w:rPr>
                <w:rFonts w:eastAsia="Microsoft JhengHei"/>
                <w:lang w:eastAsia="zh-HK"/>
              </w:rPr>
            </w:pPr>
            <w:r w:rsidRPr="00E43AF5">
              <w:rPr>
                <w:rFonts w:eastAsia="Microsoft JhengHei"/>
                <w:lang w:eastAsia="zh-HK"/>
              </w:rPr>
              <w:t>這項行動計劃講解了我們會做的事情，以支持以上策略。</w:t>
            </w:r>
          </w:p>
        </w:tc>
      </w:tr>
      <w:tr w:rsidR="00AA2C85" w:rsidRPr="00E43AF5" w14:paraId="54D63D27" w14:textId="77777777" w:rsidTr="00D51C9C">
        <w:trPr>
          <w:gridAfter w:val="1"/>
          <w:wAfter w:w="89" w:type="dxa"/>
        </w:trPr>
        <w:tc>
          <w:tcPr>
            <w:tcW w:w="2551" w:type="dxa"/>
            <w:vAlign w:val="center"/>
          </w:tcPr>
          <w:p w14:paraId="78526D84" w14:textId="58312A24" w:rsidR="007C2796" w:rsidRPr="00E43AF5" w:rsidRDefault="00911FE3" w:rsidP="00E43AF5">
            <w:pPr>
              <w:pStyle w:val="Image"/>
              <w:spacing w:before="0" w:after="0" w:line="240" w:lineRule="auto"/>
              <w:rPr>
                <w:rFonts w:eastAsia="Microsoft JhengHei"/>
                <w:noProof/>
                <w:lang w:eastAsia="zh-HK"/>
              </w:rPr>
            </w:pPr>
            <w:r w:rsidRPr="00E43AF5">
              <w:rPr>
                <w:rFonts w:eastAsia="Microsoft JhengHei"/>
                <w:noProof/>
                <w:lang w:eastAsia="zh-HK"/>
              </w:rPr>
              <mc:AlternateContent>
                <mc:Choice Requires="wps">
                  <w:drawing>
                    <wp:anchor distT="45720" distB="45720" distL="114300" distR="114300" simplePos="0" relativeHeight="251741184" behindDoc="0" locked="0" layoutInCell="1" allowOverlap="1" wp14:anchorId="75097C5C" wp14:editId="4CAE81B0">
                      <wp:simplePos x="0" y="0"/>
                      <wp:positionH relativeFrom="column">
                        <wp:posOffset>462915</wp:posOffset>
                      </wp:positionH>
                      <wp:positionV relativeFrom="paragraph">
                        <wp:posOffset>339090</wp:posOffset>
                      </wp:positionV>
                      <wp:extent cx="892175" cy="290830"/>
                      <wp:effectExtent l="0" t="0" r="3175" b="13970"/>
                      <wp:wrapNone/>
                      <wp:docPr id="662497123"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290830"/>
                              </a:xfrm>
                              <a:prstGeom prst="rect">
                                <a:avLst/>
                              </a:prstGeom>
                              <a:noFill/>
                              <a:ln w="9525">
                                <a:noFill/>
                                <a:miter lim="800000"/>
                                <a:headEnd/>
                                <a:tailEnd/>
                              </a:ln>
                            </wps:spPr>
                            <wps:txbx>
                              <w:txbxContent>
                                <w:p w14:paraId="0A95B331" w14:textId="77777777" w:rsidR="00645ABE" w:rsidRPr="00911FE3" w:rsidRDefault="00645ABE" w:rsidP="005F498B">
                                  <w:pPr>
                                    <w:spacing w:before="0" w:after="0" w:line="240" w:lineRule="auto"/>
                                    <w:jc w:val="center"/>
                                    <w:rPr>
                                      <w:rFonts w:ascii="Microsoft JhengHei" w:eastAsia="Microsoft JhengHei" w:hAnsi="Microsoft JhengHei"/>
                                      <w:sz w:val="24"/>
                                      <w:szCs w:val="32"/>
                                      <w:lang w:val="en-PH"/>
                                    </w:rPr>
                                  </w:pPr>
                                  <w:r w:rsidRPr="00911FE3">
                                    <w:rPr>
                                      <w:rFonts w:ascii="Microsoft JhengHei" w:eastAsia="Microsoft JhengHei" w:hAnsi="Microsoft JhengHei"/>
                                      <w:b/>
                                      <w:bCs/>
                                      <w:sz w:val="24"/>
                                      <w:szCs w:val="32"/>
                                    </w:rPr>
                                    <w:t>成效</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75097C5C" id="_x0000_s1032" type="#_x0000_t202" alt="&quot;&quot;" style="position:absolute;left:0;text-align:left;margin-left:36.45pt;margin-top:26.7pt;width:70.25pt;height:22.9pt;z-index:2517411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VmWs8gEAAMMDAAAOAAAAZHJzL2Uyb0RvYy54bWysU8GO0zAQvSPxD5bvNGlRlzZqulp2WYS0&#10;LEgLHzB1nMbC9hjbbVK+nrHTdFdwQ+Rgje3Mm3lvnjfXg9HsKH1QaGs+n5WcSSuwUXZf8+/f7t+s&#10;OAsRbAMaraz5SQZ+vX39atO7Si6wQ91IzwjEhqp3Ne9idFVRBNFJA2GGTlq6bNEbiLT1+6Lx0BO6&#10;0cWiLK+KHn3jPAoZAp3ejZd8m/HbVor4pW2DjEzXnHqLefV53aW12G6g2ntwnRLnNuAfujCgLBW9&#10;QN1BBHbw6i8oo4THgG2cCTQFtq0SMnMgNvPyDzZPHTiZuZA4wV1kCv8PVjwen9xXz+LwHgcaYCYR&#10;3AOKH4FZvO3A7uWN99h3EhoqPE+SFb0L1Tk1SR2qkEB2/WdsaMhwiJiBhtabpArxZIROAzhdRJdD&#10;ZIIOV+vF/N2SM0FXi3W5epuHUkA1JTsf4keJhqWg5p5mmsHh+BBiagaq6ZdUy+K90jrPVVvW13y9&#10;XCxzwosboyLZTitD9cv0jUZIHD/YJidHUHqMqYC2Z9KJ58g4DruBqabmVyk3abDD5kQqeBxdRq+C&#10;gg79L856cljNw88DeMmZ/mRJyWTHKfBTsJsCsIJSax45G8PbmG07UrwhhVuV2T9XPrdITsminF2d&#10;rPhyn/96fnvb3wAAAP//AwBQSwMEFAAGAAgAAAAhAK35qt/eAAAACAEAAA8AAABkcnMvZG93bnJl&#10;di54bWxMj8FOwzAQRO9I/IO1SNyo0wCFhGyqCsEJCZGGA0cn3iZW43WI3Tb8Pe4JbrOa0czbYj3b&#10;QRxp8sYxwnKRgCBunTbcIXzWrzePIHxQrNXgmBB+yMO6vLwoVK7diSs6bkMnYgn7XCH0IYy5lL7t&#10;ySq/cCNx9HZusirEc+qkntQplttBpkmyklYZjgu9Gum5p3a/PViEzRdXL+b7vfmodpWp6yzht9Ue&#10;8fpq3jyBCDSHvzCc8SM6lJGpcQfWXgwID2kWkwj3t3cgop8uz6JByLIUZFnI/w+UvwAAAP//AwBQ&#10;SwECLQAUAAYACAAAACEAtoM4kv4AAADhAQAAEwAAAAAAAAAAAAAAAAAAAAAAW0NvbnRlbnRfVHlw&#10;ZXNdLnhtbFBLAQItABQABgAIAAAAIQA4/SH/1gAAAJQBAAALAAAAAAAAAAAAAAAAAC8BAABfcmVs&#10;cy8ucmVsc1BLAQItABQABgAIAAAAIQAgVmWs8gEAAMMDAAAOAAAAAAAAAAAAAAAAAC4CAABkcnMv&#10;ZTJvRG9jLnhtbFBLAQItABQABgAIAAAAIQCt+arf3gAAAAgBAAAPAAAAAAAAAAAAAAAAAEwEAABk&#10;cnMvZG93bnJldi54bWxQSwUGAAAAAAQABADzAAAAVwUAAAAA&#10;" filled="f" stroked="f">
                      <v:textbox inset="0,0,0,0">
                        <w:txbxContent>
                          <w:p w14:paraId="0A95B331" w14:textId="77777777" w:rsidR="00645ABE" w:rsidRPr="00911FE3" w:rsidRDefault="00645ABE" w:rsidP="005F498B">
                            <w:pPr>
                              <w:spacing w:before="0" w:after="0" w:line="240" w:lineRule="auto"/>
                              <w:jc w:val="center"/>
                              <w:rPr>
                                <w:rFonts w:ascii="Microsoft JhengHei" w:eastAsia="Microsoft JhengHei" w:hAnsi="Microsoft JhengHei"/>
                                <w:sz w:val="24"/>
                                <w:szCs w:val="32"/>
                                <w:lang w:val="en-PH"/>
                              </w:rPr>
                            </w:pPr>
                            <w:r w:rsidRPr="00911FE3">
                              <w:rPr>
                                <w:rFonts w:ascii="Microsoft JhengHei" w:eastAsia="Microsoft JhengHei" w:hAnsi="Microsoft JhengHei"/>
                                <w:b/>
                                <w:bCs/>
                                <w:sz w:val="24"/>
                                <w:szCs w:val="32"/>
                              </w:rPr>
                              <w:t>成效</w:t>
                            </w:r>
                          </w:p>
                        </w:txbxContent>
                      </v:textbox>
                    </v:shape>
                  </w:pict>
                </mc:Fallback>
              </mc:AlternateContent>
            </w:r>
            <w:r w:rsidR="00CF4F49" w:rsidRPr="00E43AF5">
              <w:rPr>
                <w:rFonts w:eastAsia="Microsoft JhengHei"/>
                <w:noProof/>
                <w:lang w:eastAsia="zh-HK"/>
              </w:rPr>
              <mc:AlternateContent>
                <mc:Choice Requires="wps">
                  <w:drawing>
                    <wp:anchor distT="45720" distB="45720" distL="114300" distR="114300" simplePos="0" relativeHeight="251743232" behindDoc="0" locked="0" layoutInCell="1" allowOverlap="1" wp14:anchorId="4DC5747A" wp14:editId="7FE78908">
                      <wp:simplePos x="0" y="0"/>
                      <wp:positionH relativeFrom="column">
                        <wp:posOffset>122555</wp:posOffset>
                      </wp:positionH>
                      <wp:positionV relativeFrom="paragraph">
                        <wp:posOffset>92710</wp:posOffset>
                      </wp:positionV>
                      <wp:extent cx="892175" cy="273685"/>
                      <wp:effectExtent l="0" t="0" r="3175" b="12065"/>
                      <wp:wrapNone/>
                      <wp:docPr id="1749352646"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273685"/>
                              </a:xfrm>
                              <a:prstGeom prst="rect">
                                <a:avLst/>
                              </a:prstGeom>
                              <a:noFill/>
                              <a:ln w="9525">
                                <a:noFill/>
                                <a:miter lim="800000"/>
                                <a:headEnd/>
                                <a:tailEnd/>
                              </a:ln>
                            </wps:spPr>
                            <wps:txbx>
                              <w:txbxContent>
                                <w:p w14:paraId="2BCAD412" w14:textId="77777777" w:rsidR="00645ABE" w:rsidRPr="005F498B" w:rsidRDefault="00645ABE" w:rsidP="005F498B">
                                  <w:pPr>
                                    <w:spacing w:before="0" w:after="0" w:line="240" w:lineRule="auto"/>
                                    <w:jc w:val="center"/>
                                    <w:rPr>
                                      <w:rFonts w:ascii="Microsoft JhengHei" w:eastAsia="Microsoft JhengHei" w:hAnsi="Microsoft JhengHei"/>
                                      <w:sz w:val="24"/>
                                      <w:szCs w:val="24"/>
                                      <w:lang w:val="en-PH"/>
                                    </w:rPr>
                                  </w:pPr>
                                  <w:r w:rsidRPr="005F498B">
                                    <w:rPr>
                                      <w:rFonts w:ascii="Microsoft JhengHei" w:eastAsia="Microsoft JhengHei" w:hAnsi="Microsoft JhengHei"/>
                                      <w:b/>
                                      <w:bCs/>
                                      <w:sz w:val="24"/>
                                      <w:szCs w:val="24"/>
                                    </w:rPr>
                                    <w:t>行動</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4DC5747A" id="_x0000_s1033" type="#_x0000_t202" alt="&quot;&quot;" style="position:absolute;left:0;text-align:left;margin-left:9.65pt;margin-top:7.3pt;width:70.25pt;height:21.55pt;z-index:2517432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nmwz8wEAAMMDAAAOAAAAZHJzL2Uyb0RvYy54bWysU8tu2zAQvBfoPxC817JVOHYEy0GaNEWB&#10;9AGk/YAVRVlESS5L0pbcr++Ssp2gvRXVgViS2tmd2eHmZjSaHaQPCm3NF7M5Z9IKbJXd1fz7t4c3&#10;a85CBNuCRitrfpSB32xfv9oMrpIl9qhb6RmB2FANruZ9jK4qiiB6aSDM0ElLlx16A5G2fle0HgZC&#10;N7oo5/OrYkDfOo9ChkCn99Ml32b8rpMifum6ICPTNafeYl59Xpu0FtsNVDsPrlfi1Ab8QxcGlKWi&#10;F6h7iMD2Xv0FZZTwGLCLM4GmwK5TQmYOxGYx/4PNUw9OZi4kTnAXmcL/gxWfD0/uq2dxfIcjDTCT&#10;CO4RxY/ALN71YHfy1nscegktFV4kyYrBheqUmqQOVUggzfAJWxoy7CNmoLHzJqlCPBmh0wCOF9Hl&#10;GJmgw/V1uVgtORN0Va7eXq2XuQJU52TnQ/wg0bAU1NzTTDM4HB5DTM1Adf4l1bL4oLTOc9WWDTW/&#10;XpbLnPDixqhIttPKUP15+iYjJI7vbZuTIyg9xVRA2xPpxHNiHMdmZKqt+SrlJg0abI+kgsfJZfQq&#10;KOjR/+JsIIfVPPzcg5ec6Y+WlEx2PAf+HDTnAKyg1JpHzqbwLmbbThRvSeFOZfbPlU8tklOyKCdX&#10;Jyu+3Oe/nt/e9jcAAAD//wMAUEsDBBQABgAIAAAAIQAaJIDJ3gAAAAgBAAAPAAAAZHJzL2Rvd25y&#10;ZXYueG1sTI/NTsMwEITvSLyDtUjcqMNPUxLiVBWCExIiDQeOTrxNrMbrELtteHu2JzitRjOa/aZY&#10;z24QR5yC9aTgdpGAQGq9sdQp+Kxfbx5BhKjJ6METKvjBAOvy8qLQufEnqvC4jZ3gEgq5VtDHOOZS&#10;hrZHp8PCj0js7fzkdGQ5ddJM+sTlbpB3SZJKpy3xh16P+Nxju98enILNF1Uv9vu9+ah2la3rLKG3&#10;dK/U9dW8eQIRcY5/YTjjMzqUzNT4A5kgBtbZPSf5PqQgzv4y4ymNguVqBbIs5P8B5S8AAAD//wMA&#10;UEsBAi0AFAAGAAgAAAAhALaDOJL+AAAA4QEAABMAAAAAAAAAAAAAAAAAAAAAAFtDb250ZW50X1R5&#10;cGVzXS54bWxQSwECLQAUAAYACAAAACEAOP0h/9YAAACUAQAACwAAAAAAAAAAAAAAAAAvAQAAX3Jl&#10;bHMvLnJlbHNQSwECLQAUAAYACAAAACEA355sM/MBAADDAwAADgAAAAAAAAAAAAAAAAAuAgAAZHJz&#10;L2Uyb0RvYy54bWxQSwECLQAUAAYACAAAACEAGiSAyd4AAAAIAQAADwAAAAAAAAAAAAAAAABNBAAA&#10;ZHJzL2Rvd25yZXYueG1sUEsFBgAAAAAEAAQA8wAAAFgFAAAAAA==&#10;" filled="f" stroked="f">
                      <v:textbox inset="0,0,0,0">
                        <w:txbxContent>
                          <w:p w14:paraId="2BCAD412" w14:textId="77777777" w:rsidR="00645ABE" w:rsidRPr="005F498B" w:rsidRDefault="00645ABE" w:rsidP="005F498B">
                            <w:pPr>
                              <w:spacing w:before="0" w:after="0" w:line="240" w:lineRule="auto"/>
                              <w:jc w:val="center"/>
                              <w:rPr>
                                <w:rFonts w:ascii="Microsoft JhengHei" w:eastAsia="Microsoft JhengHei" w:hAnsi="Microsoft JhengHei"/>
                                <w:sz w:val="24"/>
                                <w:szCs w:val="24"/>
                                <w:lang w:val="en-PH"/>
                              </w:rPr>
                            </w:pPr>
                            <w:r w:rsidRPr="005F498B">
                              <w:rPr>
                                <w:rFonts w:ascii="Microsoft JhengHei" w:eastAsia="Microsoft JhengHei" w:hAnsi="Microsoft JhengHei"/>
                                <w:b/>
                                <w:bCs/>
                                <w:sz w:val="24"/>
                                <w:szCs w:val="24"/>
                              </w:rPr>
                              <w:t>行動</w:t>
                            </w:r>
                          </w:p>
                        </w:txbxContent>
                      </v:textbox>
                    </v:shape>
                  </w:pict>
                </mc:Fallback>
              </mc:AlternateContent>
            </w:r>
            <w:r w:rsidR="007C2796" w:rsidRPr="00E43AF5">
              <w:rPr>
                <w:rFonts w:eastAsia="Microsoft JhengHei"/>
                <w:noProof/>
                <w:lang w:eastAsia="zh-HK"/>
              </w:rPr>
              <w:drawing>
                <wp:inline distT="0" distB="0" distL="0" distR="0" wp14:anchorId="5549FD2A" wp14:editId="12822926">
                  <wp:extent cx="1404000" cy="1404000"/>
                  <wp:effectExtent l="0" t="0" r="5715" b="5715"/>
                  <wp:docPr id="2088040572" name="Picture 2" descr="一份成效文件和一份行動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8040572" name="Picture 2" descr="一份成效文件和一份行動文件。"/>
                          <pic:cNvPicPr/>
                        </pic:nvPicPr>
                        <pic:blipFill>
                          <a:blip r:embed="rId33">
                            <a:extLst>
                              <a:ext uri="{28A0092B-C50C-407E-A947-70E740481C1C}">
                                <a14:useLocalDpi xmlns:a14="http://schemas.microsoft.com/office/drawing/2010/main" val="0"/>
                              </a:ext>
                            </a:extLst>
                          </a:blip>
                          <a:stretch>
                            <a:fillRect/>
                          </a:stretch>
                        </pic:blipFill>
                        <pic:spPr>
                          <a:xfrm>
                            <a:off x="0" y="0"/>
                            <a:ext cx="1404000" cy="1404000"/>
                          </a:xfrm>
                          <a:prstGeom prst="rect">
                            <a:avLst/>
                          </a:prstGeom>
                        </pic:spPr>
                      </pic:pic>
                    </a:graphicData>
                  </a:graphic>
                </wp:inline>
              </w:drawing>
            </w:r>
          </w:p>
        </w:tc>
        <w:tc>
          <w:tcPr>
            <w:tcW w:w="6576" w:type="dxa"/>
            <w:gridSpan w:val="3"/>
            <w:vAlign w:val="center"/>
          </w:tcPr>
          <w:p w14:paraId="0D405CD0" w14:textId="77777777" w:rsidR="007C2796" w:rsidRPr="00E43AF5" w:rsidRDefault="00CF4F49" w:rsidP="00E43AF5">
            <w:pPr>
              <w:spacing w:line="240" w:lineRule="auto"/>
              <w:rPr>
                <w:rFonts w:eastAsia="Microsoft JhengHei"/>
                <w:lang w:eastAsia="zh-HK"/>
              </w:rPr>
            </w:pPr>
            <w:r w:rsidRPr="00E43AF5">
              <w:rPr>
                <w:rFonts w:eastAsia="Microsoft JhengHei"/>
                <w:lang w:eastAsia="zh-HK"/>
              </w:rPr>
              <w:t>行動計劃講解：</w:t>
            </w:r>
          </w:p>
          <w:p w14:paraId="793554C7" w14:textId="77777777" w:rsidR="007C2796" w:rsidRPr="00E43AF5" w:rsidRDefault="00CF4F49" w:rsidP="00E43AF5">
            <w:pPr>
              <w:pStyle w:val="ListParagraph"/>
              <w:numPr>
                <w:ilvl w:val="0"/>
                <w:numId w:val="36"/>
              </w:numPr>
              <w:spacing w:line="240" w:lineRule="auto"/>
              <w:rPr>
                <w:rFonts w:eastAsia="Microsoft JhengHei" w:cs="Tahoma"/>
                <w:lang w:eastAsia="zh-HK"/>
              </w:rPr>
            </w:pPr>
            <w:r w:rsidRPr="00E43AF5">
              <w:rPr>
                <w:rFonts w:eastAsia="Microsoft JhengHei" w:cs="Tahoma"/>
                <w:lang w:eastAsia="zh-HK"/>
              </w:rPr>
              <w:t>我們會採取的行動</w:t>
            </w:r>
          </w:p>
          <w:p w14:paraId="0E023F7F" w14:textId="77777777" w:rsidR="007C2796" w:rsidRPr="00E43AF5" w:rsidRDefault="00CF4F49" w:rsidP="00E43AF5">
            <w:pPr>
              <w:pStyle w:val="ListParagraph"/>
              <w:numPr>
                <w:ilvl w:val="0"/>
                <w:numId w:val="36"/>
              </w:numPr>
              <w:spacing w:line="240" w:lineRule="auto"/>
              <w:rPr>
                <w:rFonts w:eastAsia="Microsoft JhengHei" w:cs="Tahoma"/>
                <w:lang w:eastAsia="zh-HK"/>
              </w:rPr>
            </w:pPr>
            <w:r w:rsidRPr="00E43AF5">
              <w:rPr>
                <w:rFonts w:eastAsia="Microsoft JhengHei" w:cs="Tahoma"/>
                <w:lang w:eastAsia="zh-HK"/>
              </w:rPr>
              <w:t>我們希望得到的</w:t>
            </w:r>
            <w:r w:rsidRPr="00E43AF5">
              <w:rPr>
                <w:rStyle w:val="Strong"/>
                <w:rFonts w:eastAsia="Microsoft JhengHei"/>
                <w:lang w:eastAsia="zh-HK"/>
              </w:rPr>
              <w:t>成效</w:t>
            </w:r>
            <w:r w:rsidRPr="00E43AF5">
              <w:rPr>
                <w:rFonts w:eastAsia="Microsoft JhengHei" w:cs="Tahoma"/>
                <w:lang w:eastAsia="zh-HK"/>
              </w:rPr>
              <w:t>。</w:t>
            </w:r>
          </w:p>
          <w:p w14:paraId="074A9F84" w14:textId="77777777" w:rsidR="007C2796" w:rsidRPr="00E43AF5" w:rsidRDefault="00CF4F49" w:rsidP="00E43AF5">
            <w:pPr>
              <w:spacing w:line="240" w:lineRule="auto"/>
              <w:rPr>
                <w:rFonts w:eastAsia="Microsoft JhengHei"/>
                <w:lang w:eastAsia="zh-HK"/>
              </w:rPr>
            </w:pPr>
            <w:r w:rsidRPr="00E43AF5">
              <w:rPr>
                <w:rFonts w:eastAsia="Microsoft JhengHei"/>
                <w:lang w:eastAsia="zh-HK"/>
              </w:rPr>
              <w:t>成效是指我們的工作怎樣改變其他人的生活。</w:t>
            </w:r>
          </w:p>
        </w:tc>
      </w:tr>
      <w:tr w:rsidR="00AA2C85" w:rsidRPr="00E43AF5" w14:paraId="43BB104D" w14:textId="77777777" w:rsidTr="00D51C9C">
        <w:trPr>
          <w:gridAfter w:val="3"/>
          <w:wAfter w:w="329" w:type="dxa"/>
        </w:trPr>
        <w:tc>
          <w:tcPr>
            <w:tcW w:w="2551" w:type="dxa"/>
            <w:vAlign w:val="center"/>
          </w:tcPr>
          <w:p w14:paraId="39F4F5D5" w14:textId="77777777" w:rsidR="007C2796"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26715812" wp14:editId="654C6608">
                  <wp:extent cx="1404000" cy="1404000"/>
                  <wp:effectExtent l="0" t="0" r="5715" b="5715"/>
                  <wp:docPr id="1569362203" name="Picture 1569362203" descr="一名拿著一份NDIS計劃的參保人。上方有一個豎起並指向上方箭嘴的拇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9362203" name="Picture 1569362203" descr="一名拿著一份NDIS計劃的參保人。上方有一個豎起並指向上方箭嘴的拇指。"/>
                          <pic:cNvPicPr/>
                        </pic:nvPicPr>
                        <pic:blipFill>
                          <a:blip r:embed="rId34" cstate="print">
                            <a:extLst>
                              <a:ext uri="{28A0092B-C50C-407E-A947-70E740481C1C}">
                                <a14:useLocalDpi xmlns:a14="http://schemas.microsoft.com/office/drawing/2010/main" val="0"/>
                              </a:ext>
                            </a:extLst>
                          </a:blip>
                          <a:stretch>
                            <a:fillRect/>
                          </a:stretch>
                        </pic:blipFill>
                        <pic:spPr>
                          <a:xfrm>
                            <a:off x="0" y="0"/>
                            <a:ext cx="1404000" cy="1404000"/>
                          </a:xfrm>
                          <a:prstGeom prst="rect">
                            <a:avLst/>
                          </a:prstGeom>
                        </pic:spPr>
                      </pic:pic>
                    </a:graphicData>
                  </a:graphic>
                </wp:inline>
              </w:drawing>
            </w:r>
          </w:p>
        </w:tc>
        <w:tc>
          <w:tcPr>
            <w:tcW w:w="6336" w:type="dxa"/>
            <w:vAlign w:val="center"/>
          </w:tcPr>
          <w:p w14:paraId="0587BF1B" w14:textId="77777777" w:rsidR="007C2796" w:rsidRPr="00E43AF5" w:rsidRDefault="00CF4F49" w:rsidP="00E43AF5">
            <w:pPr>
              <w:spacing w:line="240" w:lineRule="auto"/>
              <w:rPr>
                <w:rFonts w:eastAsia="Microsoft JhengHei"/>
                <w:lang w:eastAsia="zh-HK"/>
              </w:rPr>
            </w:pPr>
            <w:r w:rsidRPr="00E43AF5">
              <w:rPr>
                <w:rFonts w:eastAsia="Microsoft JhengHei"/>
                <w:lang w:eastAsia="zh-HK"/>
              </w:rPr>
              <w:t>我們希望改善參保人體驗</w:t>
            </w:r>
            <w:r w:rsidRPr="00E43AF5">
              <w:rPr>
                <w:rFonts w:eastAsia="Microsoft JhengHei"/>
                <w:lang w:eastAsia="zh-HK"/>
              </w:rPr>
              <w:t>NDIS</w:t>
            </w:r>
            <w:r w:rsidRPr="00E43AF5">
              <w:rPr>
                <w:rFonts w:eastAsia="Microsoft JhengHei"/>
                <w:lang w:eastAsia="zh-HK"/>
              </w:rPr>
              <w:t>的成效。</w:t>
            </w:r>
          </w:p>
        </w:tc>
      </w:tr>
      <w:tr w:rsidR="00AA2C85" w:rsidRPr="00E43AF5" w14:paraId="723DBE6F" w14:textId="77777777" w:rsidTr="00D51C9C">
        <w:tc>
          <w:tcPr>
            <w:tcW w:w="2551" w:type="dxa"/>
            <w:vAlign w:val="center"/>
          </w:tcPr>
          <w:p w14:paraId="7A6D3B3A" w14:textId="77777777" w:rsidR="007C2796" w:rsidRPr="00E43AF5" w:rsidRDefault="00CF4F49" w:rsidP="00E43AF5">
            <w:pPr>
              <w:pStyle w:val="Image"/>
              <w:spacing w:before="0" w:after="100" w:afterAutospacing="1" w:line="240" w:lineRule="auto"/>
              <w:rPr>
                <w:rFonts w:eastAsia="Microsoft JhengHei"/>
                <w:lang w:eastAsia="zh-HK"/>
              </w:rPr>
            </w:pPr>
            <w:r w:rsidRPr="00E43AF5">
              <w:rPr>
                <w:rFonts w:eastAsia="Microsoft JhengHei"/>
                <w:noProof/>
                <w:lang w:eastAsia="zh-HK"/>
              </w:rPr>
              <w:drawing>
                <wp:inline distT="0" distB="0" distL="0" distR="0" wp14:anchorId="3EF3234A" wp14:editId="109D9452">
                  <wp:extent cx="1404000" cy="1404000"/>
                  <wp:effectExtent l="0" t="0" r="5715" b="5715"/>
                  <wp:docPr id="1717061877" name="Picture 1717061877" descr="一名在思考的人士，這名人士上方是一個裡面有豎起拇指的思考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7061877" name="Picture 1717061877" descr="一名在思考的人士，這名人士上方是一個裡面有豎起拇指的思考泡泡框。"/>
                          <pic:cNvPicPr/>
                        </pic:nvPicPr>
                        <pic:blipFill>
                          <a:blip r:embed="rId35" cstate="print">
                            <a:extLst>
                              <a:ext uri="{28A0092B-C50C-407E-A947-70E740481C1C}">
                                <a14:useLocalDpi xmlns:a14="http://schemas.microsoft.com/office/drawing/2010/main" val="0"/>
                              </a:ext>
                            </a:extLst>
                          </a:blip>
                          <a:stretch>
                            <a:fillRect/>
                          </a:stretch>
                        </pic:blipFill>
                        <pic:spPr>
                          <a:xfrm>
                            <a:off x="0" y="0"/>
                            <a:ext cx="1404000" cy="1404000"/>
                          </a:xfrm>
                          <a:prstGeom prst="rect">
                            <a:avLst/>
                          </a:prstGeom>
                        </pic:spPr>
                      </pic:pic>
                    </a:graphicData>
                  </a:graphic>
                </wp:inline>
              </w:drawing>
            </w:r>
          </w:p>
        </w:tc>
        <w:tc>
          <w:tcPr>
            <w:tcW w:w="6665" w:type="dxa"/>
            <w:gridSpan w:val="4"/>
            <w:vAlign w:val="center"/>
          </w:tcPr>
          <w:p w14:paraId="4B86176E" w14:textId="77777777" w:rsidR="007C2796" w:rsidRPr="00E43AF5" w:rsidRDefault="00CF4F49" w:rsidP="00E43AF5">
            <w:pPr>
              <w:spacing w:line="240" w:lineRule="auto"/>
              <w:rPr>
                <w:rFonts w:eastAsia="Microsoft JhengHei"/>
                <w:lang w:eastAsia="zh-HK"/>
              </w:rPr>
            </w:pPr>
            <w:r w:rsidRPr="00E43AF5">
              <w:rPr>
                <w:rFonts w:eastAsia="Microsoft JhengHei"/>
                <w:lang w:eastAsia="zh-HK"/>
              </w:rPr>
              <w:t>這項行動計劃亦說明了我們怎樣知道行動有沒有效。</w:t>
            </w:r>
          </w:p>
        </w:tc>
      </w:tr>
    </w:tbl>
    <w:p w14:paraId="45BFA29B" w14:textId="77777777" w:rsidR="007A0C51" w:rsidRPr="00E43AF5" w:rsidRDefault="00CF4F49" w:rsidP="00E43AF5">
      <w:pPr>
        <w:pStyle w:val="Heading2"/>
        <w:spacing w:line="240" w:lineRule="auto"/>
        <w:rPr>
          <w:rFonts w:eastAsia="Microsoft JhengHei"/>
          <w:color w:val="000000" w:themeColor="text1"/>
          <w:lang w:eastAsia="zh-HK"/>
        </w:rPr>
      </w:pPr>
      <w:r w:rsidRPr="00E43AF5">
        <w:rPr>
          <w:rStyle w:val="Heading2Char"/>
          <w:rFonts w:eastAsia="Microsoft JhengHei"/>
          <w:b/>
          <w:bCs/>
          <w:noProof/>
          <w:color w:val="000000" w:themeColor="text1"/>
          <w:lang w:eastAsia="zh-HK"/>
        </w:rPr>
        <w:lastRenderedPageBreak/>
        <mc:AlternateContent>
          <mc:Choice Requires="wps">
            <w:drawing>
              <wp:anchor distT="0" distB="0" distL="114300" distR="114300" simplePos="0" relativeHeight="251723776" behindDoc="1" locked="0" layoutInCell="1" allowOverlap="1" wp14:anchorId="084FB761" wp14:editId="5F86DB9E">
                <wp:simplePos x="0" y="0"/>
                <wp:positionH relativeFrom="page">
                  <wp:posOffset>570230</wp:posOffset>
                </wp:positionH>
                <wp:positionV relativeFrom="paragraph">
                  <wp:posOffset>-146493</wp:posOffset>
                </wp:positionV>
                <wp:extent cx="6422400" cy="691200"/>
                <wp:effectExtent l="19050" t="19050" r="16510" b="13970"/>
                <wp:wrapNone/>
                <wp:docPr id="155562356" name="Rectangle: Rounded Corners 15556235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422400" cy="691200"/>
                        </a:xfrm>
                        <a:prstGeom prst="roundRect">
                          <a:avLst>
                            <a:gd name="adj" fmla="val 27035"/>
                          </a:avLst>
                        </a:prstGeom>
                        <a:solidFill>
                          <a:srgbClr val="8AC64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roundrect w14:anchorId="48DC950D" id="Rectangle: Rounded Corners 155562356" o:spid="_x0000_s1026" alt="&quot;&quot;" style="position:absolute;margin-left:44.9pt;margin-top:-11.55pt;width:505.7pt;height:54.45pt;z-index:-251592704;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arcsize="17719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NoF5iwIAAIEFAAAOAAAAZHJzL2Uyb0RvYy54bWysVEtPGzEQvlfqf7B8L7tZIEDEBqVB9IIg&#10;AirOxmtnt/KrYyeb9Nd37H0EWsShag7OeGfm88w3j8urnVZkK8A31pR0cpRTIgy3VWPWJf3+dPPl&#10;nBIfmKmYskaUdC88vZp//nTZupkobG1VJYAgiPGz1pW0DsHNsszzWmjmj6wTBpXSgmYBr7DOKmAt&#10;omuVFXk+zVoLlQPLhff49bpT0nnCl1LwcC+lF4GokmJsIZ2Qzpd4ZvNLNlsDc3XD+zDYP0ShWWPw&#10;0RHqmgVGNtD8BaUbDtZbGY641ZmVsuEi5YDZTPI/snmsmRMpFyTHu5Em//9g+d320a0AaWidn3kU&#10;YxY7CTr+Y3xkl8jaj2SJXSAcP05PiuIkR0456qYXE6xGZDM7eDvw4ZuwmkShpGA3pnrAiiSi2PbW&#10;h8RYRQzT2Bqs+kGJ1Ar53zJFirP8+LRH7I0Re8CMnt6qprpplEoXWL8sFRB0Len5Yjk9GcJ5Y6YM&#10;aUt6fD7BaD/GmH4tLs6mfQCvMDAIZTDPA19JCnslIqAyD0KSpkKGiu6F2MpiDI1xLkyYdKqaVaKL&#10;+DTH3/DY4JHYTIARWWKmI3YPMFh2IAN2V4bePrqKNAmjc5/6R86jR3rZmjA668ZYeC8zhVn1L3f2&#10;A0kdNZGlF1vtV0DAdnPoHb9psDdumQ8rBlh4bCdcJuEeD6ksVsr2EiW1hV/vfY/2OA+opaTFQS6p&#10;/7lhICgxG7202A0TXEGOJxHxIahBlGD1M+6PRURAFTMccUrKAwyXZeiWBW4gLhaLZIaT61i4NY+O&#10;R/DIUGzLp90zA9c3e8AxubPDALNZ6uCOnYNtT1DHSn/BOU9l73dSXCSv78nqsDnnvwEAAP//AwBQ&#10;SwMEFAAGAAgAAAAhAMh+B8PdAAAACgEAAA8AAABkcnMvZG93bnJldi54bWxMj8FOwzAQRO9I/IO1&#10;SNxaJ6GgNI1ToUoBcaTlA7bxNomw12nsNuHvcU9wHM1o5k25na0RVxp971hBukxAEDdO99wq+DrU&#10;ixyED8gajWNS8EMettX9XYmFdhN/0nUfWhFL2BeooAthKKT0TUcW/dINxNE7udFiiHJspR5xiuXW&#10;yCxJXqTFnuNChwPtOmq+9xeroF2nxr1PYXf2q/6jtm9Yr8xZqceH+XUDItAc/sJww4/oUEWmo7uw&#10;9sIoyNeRPChYZE8piFsgTdIMxDFazznIqpT/L1S/AAAA//8DAFBLAQItABQABgAIAAAAIQC2gziS&#10;/gAAAOEBAAATAAAAAAAAAAAAAAAAAAAAAABbQ29udGVudF9UeXBlc10ueG1sUEsBAi0AFAAGAAgA&#10;AAAhADj9If/WAAAAlAEAAAsAAAAAAAAAAAAAAAAALwEAAF9yZWxzLy5yZWxzUEsBAi0AFAAGAAgA&#10;AAAhAPY2gXmLAgAAgQUAAA4AAAAAAAAAAAAAAAAALgIAAGRycy9lMm9Eb2MueG1sUEsBAi0AFAAG&#10;AAgAAAAhAMh+B8PdAAAACgEAAA8AAAAAAAAAAAAAAAAA5QQAAGRycy9kb3ducmV2LnhtbFBLBQYA&#10;AAAABAAEAPMAAADvBQAAAAA=&#10;" fillcolor="#8ac640" strokecolor="#6b2976" strokeweight="3pt">
                <w10:wrap anchorx="page"/>
              </v:roundrect>
            </w:pict>
          </mc:Fallback>
        </mc:AlternateContent>
      </w:r>
      <w:bookmarkStart w:id="103" w:name="_Toc256000002"/>
      <w:r w:rsidRPr="00E43AF5">
        <w:rPr>
          <w:rFonts w:eastAsia="Microsoft JhengHei"/>
          <w:color w:val="000000" w:themeColor="text1"/>
          <w:lang w:eastAsia="zh-HK"/>
        </w:rPr>
        <w:t xml:space="preserve">1. </w:t>
      </w:r>
      <w:r w:rsidRPr="00E43AF5">
        <w:rPr>
          <w:rFonts w:eastAsia="Microsoft JhengHei"/>
          <w:color w:val="000000" w:themeColor="text1"/>
          <w:lang w:eastAsia="zh-HK"/>
        </w:rPr>
        <w:t>工作期間將焦點集中在文化和語言多元化參保人</w:t>
      </w:r>
      <w:bookmarkEnd w:id="103"/>
    </w:p>
    <w:p w14:paraId="63CDFEEE" w14:textId="77777777" w:rsidR="007A0C51" w:rsidRPr="00E43AF5" w:rsidRDefault="00CF4F49" w:rsidP="00E43AF5">
      <w:pPr>
        <w:pStyle w:val="Heading3"/>
        <w:spacing w:before="480" w:after="120" w:line="240" w:lineRule="auto"/>
        <w:rPr>
          <w:rFonts w:eastAsia="Microsoft JhengHei"/>
          <w:lang w:eastAsia="zh-HK"/>
        </w:rPr>
      </w:pPr>
      <w:r w:rsidRPr="00E43AF5">
        <w:rPr>
          <w:rFonts w:eastAsia="Microsoft JhengHei"/>
          <w:noProof/>
          <w:lang w:eastAsia="zh-HK"/>
        </w:rPr>
        <mc:AlternateContent>
          <mc:Choice Requires="wpg">
            <w:drawing>
              <wp:anchor distT="0" distB="0" distL="114300" distR="114300" simplePos="0" relativeHeight="251725824" behindDoc="1" locked="0" layoutInCell="1" allowOverlap="1" wp14:anchorId="678FE5B2" wp14:editId="166BC73E">
                <wp:simplePos x="0" y="0"/>
                <wp:positionH relativeFrom="margin">
                  <wp:posOffset>0</wp:posOffset>
                </wp:positionH>
                <wp:positionV relativeFrom="paragraph">
                  <wp:posOffset>531316</wp:posOffset>
                </wp:positionV>
                <wp:extent cx="5798820" cy="241300"/>
                <wp:effectExtent l="19050" t="19050" r="11430" b="25400"/>
                <wp:wrapNone/>
                <wp:docPr id="1112759029" name="Group 11127590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98820" cy="241300"/>
                          <a:chOff x="0" y="0"/>
                          <a:chExt cx="5799192" cy="241540"/>
                        </a:xfrm>
                      </wpg:grpSpPr>
                      <wps:wsp>
                        <wps:cNvPr id="836548595" name="Straight Connector 836548595"/>
                        <wps:cNvCnPr/>
                        <wps:spPr>
                          <a:xfrm>
                            <a:off x="0"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2137133973" name="Oval 2137133973"/>
                        <wps:cNvSpPr/>
                        <wps:spPr>
                          <a:xfrm>
                            <a:off x="5557652" y="0"/>
                            <a:ext cx="241540" cy="241540"/>
                          </a:xfrm>
                          <a:prstGeom prst="ellipse">
                            <a:avLst/>
                          </a:prstGeom>
                          <a:solidFill>
                            <a:srgbClr val="8AC64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004FE1EF" id="Group 1112759029" o:spid="_x0000_s1026" alt="&quot;&quot;" style="position:absolute;margin-left:0;margin-top:41.85pt;width:456.6pt;height:19pt;z-index:-251590656;mso-position-horizontal-relative:margin;mso-width-relative:margin;mso-height-relative:margin" coordsize="57991,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PLQATgMAAPoIAAAOAAAAZHJzL2Uyb0RvYy54bWy8VltP2zAUfp+0/2D5faRJSS8RKerK4AUB&#10;Wpl4No7TRHJsz3absl+/Y+fSQsvYmEQfXF/OObY/f985OTvfVhxtmDalFCkOTwYYMUFlVopVin/c&#10;X36ZYGQsERnhUrAUPzGDz2efP53VKmGRLCTPmEYQRJikVikurFVJEBhasIqYE6mYgMVc6opYGOpV&#10;kGlSQ/SKB9FgMApqqTOlJWXGwOxFs4hnPn6eM2pv89wwi3iK4WzWt9q3j64NZmckWWmiipK2xyDv&#10;OEVFSgGb9qEuiCVorcuDUFVJtTQytydUVoHM85Iyfwe4TTh4cZsrLdfK32WV1CvVwwTQvsDp3WHp&#10;zeZKq6W604BErVaAhR+5u2xzXbl/OCXaesieesjY1iIKk/F4OplEgCyFteg0HA5aTGkBwB+40eLb&#10;znEaTqPeMT71jkG3bfDsMLUCepgdAub/EFgWRDEPrEkAgTuNyizFk+EoPp3E0xgjQSog69JqUq4K&#10;ixZSCKCS1Ghn4/Hy7gvRomcSA0C+Ch2AM4omDeV2+IWj8bCF4TkCJFHa2CsmK+Q6KealcIcmCdlc&#10;Gwv7A1idiZvmAtUpHk5CeANECahJi8xtB1h2R/M9+8RZ4/Cd5XB1eMfQB/ayYwuu0YaAYAilTNjQ&#10;h3Dhwdq55SXnvePgbcfW3rkyL8l/ce49/M5S2N65KoXUx3a32+7IeWPfIdDc20HwKLMn/2geGmCW&#10;I/8HUCwKh+NwOJyOhx3HbgFptDe9o1Uvyu7tOmn0iozjeDyKgTyHugQpOkV1snyprh1xWm4xzktl&#10;/kgvI3mZXcLbu5cwevXY82QyX4x6+T4z26ekd3s1xuhrNB2PWqrtxQCOc9E9oFfXaxSOjnGho7Df&#10;vCAZa5gdD+DXbeZqjSO9F9Rxlv+FPD6a5bwX5hssR1o2Zc8oellCJrkmxt4RDXUOCAK1295Ck3MJ&#10;yUO2PYwKqX8dm3f2kHxhFaMa6maKzc810Qz4vK4WErJGCBVfUd+F+NryrptrWT1AuZ67CLBEBIU4&#10;KaZWd4OFbWozFHzK5nNvBoVSEXstlop2ecplvfvtA9Gqpa+FfHoju7R+kCEb25ZFjfbbgZe+rzVQ&#10;YD0B2o8BV8H3x95+98ky+w0AAP//AwBQSwMEFAAGAAgAAAAhADQBLyTeAAAABwEAAA8AAABkcnMv&#10;ZG93bnJldi54bWxMj09Lw0AUxO+C32F5gje7+YO2TbMppainItgK4m2bfU1Cs29Ddpuk397nyR6H&#10;GWZ+k68n24oBe984UhDPIhBIpTMNVQq+Dm9PCxA+aDK6dYQKruhhXdzf5TozbqRPHPahElxCPtMK&#10;6hC6TEpf1mi1n7kOib2T660OLPtKml6PXG5bmUTRi7S6IV6odYfbGsvz/mIVvI963KTx67A7n7bX&#10;n8Pzx/cuRqUeH6bNCkTAKfyH4Q+f0aFgpqO7kPGiVcBHgoJFOgfB7jJOExBHjiXxHGSRy1v+4hcA&#10;AP//AwBQSwECLQAUAAYACAAAACEAtoM4kv4AAADhAQAAEwAAAAAAAAAAAAAAAAAAAAAAW0NvbnRl&#10;bnRfVHlwZXNdLnhtbFBLAQItABQABgAIAAAAIQA4/SH/1gAAAJQBAAALAAAAAAAAAAAAAAAAAC8B&#10;AABfcmVscy8ucmVsc1BLAQItABQABgAIAAAAIQCpPLQATgMAAPoIAAAOAAAAAAAAAAAAAAAAAC4C&#10;AABkcnMvZTJvRG9jLnhtbFBLAQItABQABgAIAAAAIQA0AS8k3gAAAAcBAAAPAAAAAAAAAAAAAAAA&#10;AKgFAABkcnMvZG93bnJldi54bWxQSwUGAAAAAAQABADzAAAAswYAAAAA&#10;">
                <v:line id="Straight Connector 836548595" o:spid="_x0000_s1027" style="position:absolute;visibility:visible;mso-wrap-style:square" from="0,1306" to="57167,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HA9zQAAAOIAAAAPAAAAZHJzL2Rvd25yZXYueG1sRI9Pa8JA&#10;FMTvhX6H5RV6KbppbSSmrtIqBcEe/BMwx0f2NQnNvg3ZjcZv3xUKPQ4z8xtmvhxMI87Uudqygudx&#10;BIK4sLrmUkF2/BwlIJxH1thYJgVXcrBc3N/NMdX2wns6H3wpAoRdigoq79tUSldUZNCNbUscvG/b&#10;GfRBdqXUHV4C3DTyJYqm0mDNYaHCllYVFT+H3ig4XferfrduZd5kef512j5l/Uev1OPD8P4GwtPg&#10;/8N/7Y1WkEym8WsSz2K4XQp3QC5+AQAA//8DAFBLAQItABQABgAIAAAAIQDb4fbL7gAAAIUBAAAT&#10;AAAAAAAAAAAAAAAAAAAAAABbQ29udGVudF9UeXBlc10ueG1sUEsBAi0AFAAGAAgAAAAhAFr0LFu/&#10;AAAAFQEAAAsAAAAAAAAAAAAAAAAAHwEAAF9yZWxzLy5yZWxzUEsBAi0AFAAGAAgAAAAhAJN8cD3N&#10;AAAA4gAAAA8AAAAAAAAAAAAAAAAABwIAAGRycy9kb3ducmV2LnhtbFBLBQYAAAAAAwADALcAAAAB&#10;AwAAAAA=&#10;" strokecolor="#65276f [3044]" strokeweight="3pt">
                  <v:stroke endcap="round"/>
                </v:line>
                <v:oval id="Oval 2137133973"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g/p8ygAAAOMAAAAPAAAAZHJzL2Rvd25yZXYueG1sRI9Ba8JA&#10;FITvhf6H5RV6q5u4oDa6SmmrePBS7cHjI/tMgtm3aXYT4793BaHHYWa+YRarwdaip9ZXjjWkowQE&#10;ce5MxYWG38P6bQbCB2SDtWPScCUPq+Xz0wIz4y78Q/0+FCJC2GeooQyhyaT0eUkW/cg1xNE7udZi&#10;iLItpGnxEuG2luMkmUiLFceFEhv6LCk/7zurQaHfdfWfmX19H/ounLbHZtMdtX59GT7mIAIN4T/8&#10;aG+NhnGqpqlS71MF90/xD8jlDQAA//8DAFBLAQItABQABgAIAAAAIQDb4fbL7gAAAIUBAAATAAAA&#10;AAAAAAAAAAAAAAAAAABbQ29udGVudF9UeXBlc10ueG1sUEsBAi0AFAAGAAgAAAAhAFr0LFu/AAAA&#10;FQEAAAsAAAAAAAAAAAAAAAAAHwEAAF9yZWxzLy5yZWxzUEsBAi0AFAAGAAgAAAAhALiD+nzKAAAA&#10;4wAAAA8AAAAAAAAAAAAAAAAABwIAAGRycy9kb3ducmV2LnhtbFBLBQYAAAAAAwADALcAAAD+AgAA&#10;AAA=&#10;" fillcolor="#8ac640" strokecolor="#6b2976" strokeweight="3pt"/>
                <w10:wrap anchorx="margin"/>
              </v:group>
            </w:pict>
          </mc:Fallback>
        </mc:AlternateContent>
      </w:r>
      <w:r w:rsidRPr="00E43AF5">
        <w:rPr>
          <w:rFonts w:eastAsia="Microsoft JhengHei"/>
          <w:lang w:eastAsia="zh-HK"/>
        </w:rPr>
        <w:t>行動一</w:t>
      </w:r>
    </w:p>
    <w:tbl>
      <w:tblPr>
        <w:tblW w:w="9354" w:type="dxa"/>
        <w:tblLayout w:type="fixed"/>
        <w:tblLook w:val="04A0" w:firstRow="1" w:lastRow="0" w:firstColumn="1" w:lastColumn="0" w:noHBand="0" w:noVBand="1"/>
      </w:tblPr>
      <w:tblGrid>
        <w:gridCol w:w="2551"/>
        <w:gridCol w:w="6373"/>
        <w:gridCol w:w="430"/>
      </w:tblGrid>
      <w:tr w:rsidR="00AA2C85" w:rsidRPr="00E43AF5" w14:paraId="2AC45840" w14:textId="77777777" w:rsidTr="00D51C9C">
        <w:trPr>
          <w:gridAfter w:val="1"/>
          <w:wAfter w:w="430" w:type="dxa"/>
          <w:trHeight w:val="2934"/>
        </w:trPr>
        <w:tc>
          <w:tcPr>
            <w:tcW w:w="2551" w:type="dxa"/>
            <w:vAlign w:val="center"/>
          </w:tcPr>
          <w:p w14:paraId="70B9DC81" w14:textId="77777777" w:rsidR="007A0C51"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3FC74661" wp14:editId="5AE3BB32">
                  <wp:extent cx="1482725" cy="1482725"/>
                  <wp:effectExtent l="0" t="0" r="3175" b="3175"/>
                  <wp:docPr id="797344409" name="Picture 797344409" descr="一名人士豎起拇指。身旁有一個思考泡泡框和安全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7344409" name="Picture 797344409" descr="一名人士豎起拇指。身旁有一個思考泡泡框和安全圖示。"/>
                          <pic:cNvPicPr/>
                        </pic:nvPicPr>
                        <pic:blipFill>
                          <a:blip r:embed="rId36"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373" w:type="dxa"/>
            <w:vAlign w:val="center"/>
          </w:tcPr>
          <w:p w14:paraId="254D3E38" w14:textId="77777777" w:rsidR="007A0C51" w:rsidRPr="00E43AF5" w:rsidRDefault="00CF4F49" w:rsidP="00E43AF5">
            <w:pPr>
              <w:spacing w:line="240" w:lineRule="auto"/>
              <w:rPr>
                <w:rStyle w:val="ui-provider"/>
                <w:rFonts w:eastAsia="Microsoft JhengHei"/>
                <w:lang w:eastAsia="zh-HK"/>
              </w:rPr>
            </w:pPr>
            <w:r w:rsidRPr="00E43AF5">
              <w:rPr>
                <w:rFonts w:eastAsia="Microsoft JhengHei"/>
                <w:lang w:eastAsia="zh-HK"/>
              </w:rPr>
              <w:t>我們會與社區的其他人合作，並確保所有人都知道</w:t>
            </w:r>
            <w:r w:rsidRPr="00E43AF5">
              <w:rPr>
                <w:rFonts w:eastAsia="Microsoft JhengHei"/>
                <w:lang w:eastAsia="zh-HK"/>
              </w:rPr>
              <w:t>NDIA</w:t>
            </w:r>
            <w:r w:rsidRPr="00E43AF5">
              <w:rPr>
                <w:rFonts w:eastAsia="Microsoft JhengHei"/>
                <w:lang w:eastAsia="zh-HK"/>
              </w:rPr>
              <w:t>使用的重要字眼。</w:t>
            </w:r>
          </w:p>
          <w:p w14:paraId="1F58BFD7" w14:textId="77777777" w:rsidR="007A0C51" w:rsidRPr="00E43AF5" w:rsidRDefault="00CF4F49" w:rsidP="00E43AF5">
            <w:pPr>
              <w:spacing w:line="240" w:lineRule="auto"/>
              <w:rPr>
                <w:rFonts w:eastAsia="Microsoft JhengHei"/>
                <w:lang w:eastAsia="zh-HK"/>
              </w:rPr>
            </w:pPr>
            <w:r w:rsidRPr="00E43AF5">
              <w:rPr>
                <w:rStyle w:val="ui-provider"/>
                <w:rFonts w:eastAsia="Microsoft JhengHei"/>
                <w:lang w:eastAsia="zh-HK"/>
              </w:rPr>
              <w:t>我們亦會確保這些措辭對所有</w:t>
            </w:r>
            <w:r w:rsidRPr="00E43AF5">
              <w:rPr>
                <w:rStyle w:val="Strong"/>
                <w:rFonts w:eastAsia="Microsoft JhengHei"/>
                <w:lang w:eastAsia="zh-HK"/>
              </w:rPr>
              <w:t>文化</w:t>
            </w:r>
            <w:r w:rsidRPr="00E43AF5">
              <w:rPr>
                <w:rStyle w:val="ui-provider"/>
                <w:rFonts w:eastAsia="Microsoft JhengHei"/>
                <w:lang w:eastAsia="zh-HK"/>
              </w:rPr>
              <w:t>都是安全的。</w:t>
            </w:r>
          </w:p>
        </w:tc>
      </w:tr>
      <w:tr w:rsidR="00AA2C85" w:rsidRPr="00E43AF5" w14:paraId="589EB7D2" w14:textId="77777777" w:rsidTr="00756729">
        <w:trPr>
          <w:gridAfter w:val="1"/>
          <w:wAfter w:w="430" w:type="dxa"/>
          <w:trHeight w:val="2891"/>
        </w:trPr>
        <w:tc>
          <w:tcPr>
            <w:tcW w:w="2551" w:type="dxa"/>
            <w:vAlign w:val="center"/>
          </w:tcPr>
          <w:p w14:paraId="497A4B1E" w14:textId="77777777" w:rsidR="007A0C51"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6D9163B3" wp14:editId="7DAAB180">
                  <wp:extent cx="1483200" cy="1112400"/>
                  <wp:effectExtent l="0" t="0" r="3175" b="0"/>
                  <wp:docPr id="1418563162" name="Picture 1418563162" descr="一群身穿顏色鮮豔衣物的人士在表演文化舞。"/>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8563162" name="Picture 1418563162" descr="一群身穿顏色鮮豔衣物的人士在表演文化舞。"/>
                          <pic:cNvPicPr>
                            <a:picLocks noChangeAspect="1" noChangeArrowheads="1"/>
                          </pic:cNvPicPr>
                        </pic:nvPicPr>
                        <pic:blipFill>
                          <a:blip r:embed="rId37" cstate="print">
                            <a:extLst>
                              <a:ext uri="{28A0092B-C50C-407E-A947-70E740481C1C}">
                                <a14:useLocalDpi xmlns:a14="http://schemas.microsoft.com/office/drawing/2010/main" val="0"/>
                              </a:ext>
                            </a:extLst>
                          </a:blip>
                          <a:srcRect l="5515" r="5597"/>
                          <a:stretch>
                            <a:fillRect/>
                          </a:stretch>
                        </pic:blipFill>
                        <pic:spPr bwMode="auto">
                          <a:xfrm>
                            <a:off x="0" y="0"/>
                            <a:ext cx="1483200" cy="1112400"/>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6373" w:type="dxa"/>
            <w:vAlign w:val="center"/>
          </w:tcPr>
          <w:p w14:paraId="73A09CC1" w14:textId="77777777" w:rsidR="007A0C51" w:rsidRPr="00E43AF5" w:rsidRDefault="00CF4F49" w:rsidP="00E43AF5">
            <w:pPr>
              <w:spacing w:line="240" w:lineRule="auto"/>
              <w:rPr>
                <w:rFonts w:eastAsia="Microsoft JhengHei"/>
                <w:lang w:eastAsia="zh-HK"/>
              </w:rPr>
            </w:pPr>
            <w:r w:rsidRPr="00E43AF5">
              <w:rPr>
                <w:rFonts w:eastAsia="Microsoft JhengHei"/>
                <w:lang w:eastAsia="zh-HK"/>
              </w:rPr>
              <w:t>您的文化是指：</w:t>
            </w:r>
          </w:p>
          <w:p w14:paraId="73AA96AA" w14:textId="77777777" w:rsidR="007A0C51" w:rsidRPr="00E43AF5" w:rsidRDefault="00CF4F49" w:rsidP="00E43AF5">
            <w:pPr>
              <w:pStyle w:val="ListParagraph"/>
              <w:numPr>
                <w:ilvl w:val="0"/>
                <w:numId w:val="37"/>
              </w:numPr>
              <w:spacing w:line="240" w:lineRule="auto"/>
              <w:rPr>
                <w:rFonts w:eastAsia="Microsoft JhengHei"/>
                <w:lang w:eastAsia="zh-HK"/>
              </w:rPr>
            </w:pPr>
            <w:r w:rsidRPr="00E43AF5">
              <w:rPr>
                <w:rFonts w:eastAsia="Microsoft JhengHei"/>
                <w:lang w:eastAsia="zh-HK"/>
              </w:rPr>
              <w:t>個人生活方式</w:t>
            </w:r>
          </w:p>
          <w:p w14:paraId="7262F004" w14:textId="77777777" w:rsidR="007A0C51" w:rsidRPr="00E43AF5" w:rsidRDefault="00CF4F49" w:rsidP="00E43AF5">
            <w:pPr>
              <w:pStyle w:val="ListParagraph"/>
              <w:numPr>
                <w:ilvl w:val="0"/>
                <w:numId w:val="37"/>
              </w:numPr>
              <w:spacing w:line="240" w:lineRule="auto"/>
              <w:rPr>
                <w:rFonts w:eastAsia="Microsoft JhengHei"/>
                <w:lang w:eastAsia="zh-HK"/>
              </w:rPr>
            </w:pPr>
            <w:r w:rsidRPr="00E43AF5">
              <w:rPr>
                <w:rFonts w:eastAsia="Microsoft JhengHei"/>
                <w:lang w:eastAsia="zh-HK"/>
              </w:rPr>
              <w:t>對自己重要的事物。</w:t>
            </w:r>
          </w:p>
        </w:tc>
      </w:tr>
      <w:tr w:rsidR="00AA2C85" w:rsidRPr="00E43AF5" w14:paraId="119E4584" w14:textId="77777777" w:rsidTr="00D51C9C">
        <w:trPr>
          <w:gridAfter w:val="1"/>
          <w:wAfter w:w="430" w:type="dxa"/>
          <w:trHeight w:val="1987"/>
        </w:trPr>
        <w:tc>
          <w:tcPr>
            <w:tcW w:w="2551" w:type="dxa"/>
            <w:vAlign w:val="center"/>
          </w:tcPr>
          <w:p w14:paraId="5BFEE28E" w14:textId="77777777" w:rsidR="007A0C51"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186875DC" wp14:editId="7A7E4439">
                  <wp:extent cx="1435735" cy="1435735"/>
                  <wp:effectExtent l="0" t="0" r="0" b="0"/>
                  <wp:docPr id="1173009545" name="Picture 1" descr="一名人士指向自己，有一個裡面帶有剔號的思考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3009545" name="Picture 1" descr="一名人士指向自己，有一個裡面帶有剔號的思考泡泡框。"/>
                          <pic:cNvPicPr/>
                        </pic:nvPicPr>
                        <pic:blipFill>
                          <a:blip r:embed="rId38" cstate="print">
                            <a:extLst>
                              <a:ext uri="{28A0092B-C50C-407E-A947-70E740481C1C}">
                                <a14:useLocalDpi xmlns:a14="http://schemas.microsoft.com/office/drawing/2010/main" val="0"/>
                              </a:ext>
                            </a:extLst>
                          </a:blip>
                          <a:stretch>
                            <a:fillRect/>
                          </a:stretch>
                        </pic:blipFill>
                        <pic:spPr>
                          <a:xfrm>
                            <a:off x="0" y="0"/>
                            <a:ext cx="1435735" cy="1435735"/>
                          </a:xfrm>
                          <a:prstGeom prst="rect">
                            <a:avLst/>
                          </a:prstGeom>
                        </pic:spPr>
                      </pic:pic>
                    </a:graphicData>
                  </a:graphic>
                </wp:inline>
              </w:drawing>
            </w:r>
          </w:p>
        </w:tc>
        <w:tc>
          <w:tcPr>
            <w:tcW w:w="6373" w:type="dxa"/>
            <w:vAlign w:val="center"/>
          </w:tcPr>
          <w:p w14:paraId="5C4657AC" w14:textId="77777777" w:rsidR="007A0C51" w:rsidRPr="00E43AF5" w:rsidRDefault="00CF4F49" w:rsidP="00E43AF5">
            <w:pPr>
              <w:spacing w:line="240" w:lineRule="auto"/>
              <w:rPr>
                <w:rFonts w:eastAsia="Microsoft JhengHei"/>
                <w:lang w:eastAsia="zh-HK"/>
              </w:rPr>
            </w:pPr>
            <w:r w:rsidRPr="00E43AF5">
              <w:rPr>
                <w:rFonts w:eastAsia="Microsoft JhengHei"/>
                <w:lang w:eastAsia="zh-HK"/>
              </w:rPr>
              <w:t>我們會保證所有人都知道</w:t>
            </w:r>
            <w:r w:rsidRPr="00E43AF5">
              <w:rPr>
                <w:rStyle w:val="Strong"/>
                <w:rFonts w:eastAsia="Microsoft JhengHei"/>
                <w:lang w:eastAsia="zh-HK"/>
              </w:rPr>
              <w:t>文化安全</w:t>
            </w:r>
            <w:r w:rsidRPr="00E43AF5">
              <w:rPr>
                <w:rFonts w:eastAsia="Microsoft JhengHei"/>
                <w:lang w:eastAsia="zh-HK"/>
              </w:rPr>
              <w:t>的定義。</w:t>
            </w:r>
          </w:p>
        </w:tc>
      </w:tr>
      <w:tr w:rsidR="00AA2C85" w:rsidRPr="00E43AF5" w14:paraId="3F321273" w14:textId="77777777" w:rsidTr="00756729">
        <w:trPr>
          <w:gridAfter w:val="1"/>
          <w:wAfter w:w="430" w:type="dxa"/>
          <w:trHeight w:val="3402"/>
        </w:trPr>
        <w:tc>
          <w:tcPr>
            <w:tcW w:w="2551" w:type="dxa"/>
            <w:vAlign w:val="center"/>
          </w:tcPr>
          <w:p w14:paraId="7FDD9F3B" w14:textId="77777777" w:rsidR="00707F69"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590C2D9A" wp14:editId="433E4031">
                  <wp:extent cx="1482725" cy="1482725"/>
                  <wp:effectExtent l="0" t="0" r="3175" b="3175"/>
                  <wp:docPr id="1696862103" name="Picture 1696862103" descr="在一個安全圖示下的一群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6862103" name="Picture 1696862103" descr="在一個安全圖示下的一群人。"/>
                          <pic:cNvPicPr/>
                        </pic:nvPicPr>
                        <pic:blipFill>
                          <a:blip r:embed="rId39"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373" w:type="dxa"/>
            <w:vAlign w:val="center"/>
          </w:tcPr>
          <w:p w14:paraId="7432A92B" w14:textId="77777777" w:rsidR="00707F69" w:rsidRPr="00E43AF5" w:rsidRDefault="00CF4F49" w:rsidP="00E43AF5">
            <w:pPr>
              <w:spacing w:line="240" w:lineRule="auto"/>
              <w:rPr>
                <w:rFonts w:eastAsia="Microsoft JhengHei"/>
                <w:lang w:eastAsia="zh-HK"/>
              </w:rPr>
            </w:pPr>
            <w:r w:rsidRPr="00E43AF5">
              <w:rPr>
                <w:rFonts w:eastAsia="Microsoft JhengHei"/>
                <w:lang w:eastAsia="zh-HK"/>
              </w:rPr>
              <w:t>文化安全是指：</w:t>
            </w:r>
          </w:p>
          <w:p w14:paraId="5690D7DF" w14:textId="77777777" w:rsidR="00707F69" w:rsidRPr="00E43AF5" w:rsidRDefault="00CF4F49" w:rsidP="00E43AF5">
            <w:pPr>
              <w:pStyle w:val="ListParagraph"/>
              <w:numPr>
                <w:ilvl w:val="0"/>
                <w:numId w:val="76"/>
              </w:numPr>
              <w:spacing w:line="240" w:lineRule="auto"/>
              <w:rPr>
                <w:rFonts w:eastAsia="Microsoft JhengHei"/>
                <w:lang w:eastAsia="zh-HK"/>
              </w:rPr>
            </w:pPr>
            <w:r w:rsidRPr="00E43AF5">
              <w:rPr>
                <w:rFonts w:eastAsia="Microsoft JhengHei"/>
                <w:lang w:eastAsia="zh-HK"/>
              </w:rPr>
              <w:t>尊重他人的文化</w:t>
            </w:r>
          </w:p>
          <w:p w14:paraId="0DB66C98" w14:textId="77777777" w:rsidR="00707F69" w:rsidRPr="00E43AF5" w:rsidRDefault="00CF4F49" w:rsidP="00E43AF5">
            <w:pPr>
              <w:pStyle w:val="ListParagraph"/>
              <w:numPr>
                <w:ilvl w:val="0"/>
                <w:numId w:val="76"/>
              </w:numPr>
              <w:spacing w:line="240" w:lineRule="auto"/>
              <w:rPr>
                <w:rFonts w:eastAsia="Microsoft JhengHei"/>
                <w:lang w:eastAsia="zh-HK"/>
              </w:rPr>
            </w:pPr>
            <w:r w:rsidRPr="00E43AF5">
              <w:rPr>
                <w:rFonts w:eastAsia="Microsoft JhengHei"/>
                <w:lang w:eastAsia="zh-HK"/>
              </w:rPr>
              <w:t>使他人感到安全</w:t>
            </w:r>
          </w:p>
          <w:p w14:paraId="2A70A9E2" w14:textId="77777777" w:rsidR="00707F69" w:rsidRPr="00E43AF5" w:rsidRDefault="00CF4F49" w:rsidP="00E43AF5">
            <w:pPr>
              <w:pStyle w:val="ListParagraph"/>
              <w:numPr>
                <w:ilvl w:val="0"/>
                <w:numId w:val="76"/>
              </w:numPr>
              <w:spacing w:line="240" w:lineRule="auto"/>
              <w:rPr>
                <w:rFonts w:eastAsia="Microsoft JhengHei"/>
                <w:lang w:eastAsia="zh-HK"/>
              </w:rPr>
            </w:pPr>
            <w:r w:rsidRPr="00E43AF5">
              <w:rPr>
                <w:rFonts w:eastAsia="Microsoft JhengHei"/>
                <w:lang w:eastAsia="zh-HK"/>
              </w:rPr>
              <w:t>幫助他人建立歸屬感。</w:t>
            </w:r>
          </w:p>
        </w:tc>
      </w:tr>
      <w:tr w:rsidR="00AA2C85" w:rsidRPr="00E43AF5" w14:paraId="708FFEBC" w14:textId="77777777" w:rsidTr="00930399">
        <w:trPr>
          <w:gridAfter w:val="1"/>
          <w:wAfter w:w="430" w:type="dxa"/>
          <w:trHeight w:val="3458"/>
        </w:trPr>
        <w:tc>
          <w:tcPr>
            <w:tcW w:w="2551" w:type="dxa"/>
            <w:vAlign w:val="center"/>
          </w:tcPr>
          <w:p w14:paraId="7EFAAD53" w14:textId="77777777" w:rsidR="00C92244"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lastRenderedPageBreak/>
              <w:drawing>
                <wp:inline distT="0" distB="0" distL="0" distR="0" wp14:anchorId="46316A12" wp14:editId="70BF1F4F">
                  <wp:extent cx="1482725" cy="1482725"/>
                  <wp:effectExtent l="0" t="0" r="3175" b="3175"/>
                  <wp:docPr id="2054622705" name="Picture 2054622705" descr="兩名互相握手的人士。上方有一個思考泡泡框，裡面有一個剔號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4622705" name="Picture 2054622705" descr="兩名互相握手的人士。上方有一個思考泡泡框，裡面有一個剔號圖示。"/>
                          <pic:cNvPicPr/>
                        </pic:nvPicPr>
                        <pic:blipFill>
                          <a:blip r:embed="rId40"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373" w:type="dxa"/>
            <w:vAlign w:val="center"/>
          </w:tcPr>
          <w:p w14:paraId="71D84A67" w14:textId="77777777" w:rsidR="00C92244" w:rsidRPr="00E43AF5" w:rsidRDefault="00CF4F49" w:rsidP="00E43AF5">
            <w:pPr>
              <w:spacing w:line="240" w:lineRule="auto"/>
              <w:rPr>
                <w:rFonts w:eastAsia="Microsoft JhengHei"/>
                <w:lang w:eastAsia="zh-HK"/>
              </w:rPr>
            </w:pPr>
            <w:r w:rsidRPr="00E43AF5">
              <w:rPr>
                <w:rFonts w:eastAsia="Microsoft JhengHei"/>
                <w:lang w:eastAsia="zh-HK"/>
              </w:rPr>
              <w:t>我們亦會確保所有知道</w:t>
            </w:r>
            <w:r w:rsidRPr="00E43AF5">
              <w:rPr>
                <w:rStyle w:val="Strong"/>
                <w:rFonts w:eastAsia="Microsoft JhengHei"/>
                <w:lang w:eastAsia="zh-HK"/>
              </w:rPr>
              <w:t>符合文化習慣及適應文化的服務</w:t>
            </w:r>
            <w:r w:rsidRPr="00E43AF5">
              <w:rPr>
                <w:rFonts w:eastAsia="Microsoft JhengHei"/>
                <w:lang w:eastAsia="zh-HK"/>
              </w:rPr>
              <w:t>是甚麼意思。</w:t>
            </w:r>
          </w:p>
          <w:p w14:paraId="11AB37FF" w14:textId="77777777" w:rsidR="00C92244" w:rsidRPr="00E43AF5" w:rsidRDefault="00CF4F49" w:rsidP="00E43AF5">
            <w:pPr>
              <w:spacing w:line="240" w:lineRule="auto"/>
              <w:rPr>
                <w:rFonts w:eastAsia="Microsoft JhengHei"/>
                <w:lang w:eastAsia="zh-HK"/>
              </w:rPr>
            </w:pPr>
            <w:r w:rsidRPr="00E43AF5">
              <w:rPr>
                <w:rFonts w:eastAsia="Microsoft JhengHei"/>
                <w:lang w:eastAsia="zh-HK"/>
              </w:rPr>
              <w:t>符合文化習慣及適應文化的服務是指服務機構尊重服務使用者的文化和信仰。</w:t>
            </w:r>
          </w:p>
        </w:tc>
      </w:tr>
      <w:tr w:rsidR="00AA2C85" w:rsidRPr="00E43AF5" w14:paraId="0E27BEDC" w14:textId="77777777" w:rsidTr="00930399">
        <w:trPr>
          <w:gridAfter w:val="1"/>
          <w:wAfter w:w="430" w:type="dxa"/>
          <w:trHeight w:val="3458"/>
        </w:trPr>
        <w:tc>
          <w:tcPr>
            <w:tcW w:w="2551" w:type="dxa"/>
            <w:vAlign w:val="center"/>
          </w:tcPr>
          <w:p w14:paraId="5F2C6EFA" w14:textId="77777777" w:rsidR="00C92244"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6F2113AE" wp14:editId="62FCEF52">
                  <wp:extent cx="1482725" cy="1482725"/>
                  <wp:effectExtent l="0" t="0" r="3175" b="3175"/>
                  <wp:docPr id="1749085838" name="Picture 1749085838" descr="一名人士在幫助某名人士閱讀文件。上方有一個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9085838" name="Picture 1749085838" descr="一名人士在幫助某名人士閱讀文件。上方有一個對話泡泡框。"/>
                          <pic:cNvPicPr/>
                        </pic:nvPicPr>
                        <pic:blipFill>
                          <a:blip r:embed="rId41"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373" w:type="dxa"/>
            <w:vAlign w:val="center"/>
          </w:tcPr>
          <w:p w14:paraId="46AA5040" w14:textId="77777777" w:rsidR="00C92244" w:rsidRPr="00E43AF5" w:rsidRDefault="00CF4F49" w:rsidP="00E43AF5">
            <w:pPr>
              <w:spacing w:line="240" w:lineRule="auto"/>
              <w:rPr>
                <w:rFonts w:eastAsia="Microsoft JhengHei"/>
                <w:lang w:eastAsia="zh-HK"/>
              </w:rPr>
            </w:pPr>
            <w:r w:rsidRPr="00E43AF5">
              <w:rPr>
                <w:rFonts w:eastAsia="Microsoft JhengHei"/>
                <w:lang w:eastAsia="zh-HK"/>
              </w:rPr>
              <w:t>我們會確保在下列方面使用這些字眼：</w:t>
            </w:r>
          </w:p>
          <w:p w14:paraId="0ED58284" w14:textId="77777777" w:rsidR="00C92244" w:rsidRPr="00E43AF5" w:rsidRDefault="00CF4F49" w:rsidP="00E43AF5">
            <w:pPr>
              <w:pStyle w:val="ListParagraph"/>
              <w:numPr>
                <w:ilvl w:val="0"/>
                <w:numId w:val="38"/>
              </w:numPr>
              <w:spacing w:line="240" w:lineRule="auto"/>
              <w:rPr>
                <w:rFonts w:eastAsia="Microsoft JhengHei"/>
                <w:lang w:eastAsia="zh-HK"/>
              </w:rPr>
            </w:pPr>
            <w:r w:rsidRPr="00E43AF5">
              <w:rPr>
                <w:rFonts w:eastAsia="Microsoft JhengHei"/>
                <w:lang w:eastAsia="zh-HK"/>
              </w:rPr>
              <w:t>我們分享的資訊</w:t>
            </w:r>
          </w:p>
          <w:p w14:paraId="2FFCBE92" w14:textId="77777777" w:rsidR="00C92244" w:rsidRPr="00E43AF5" w:rsidRDefault="00CF4F49" w:rsidP="00E43AF5">
            <w:pPr>
              <w:pStyle w:val="ListParagraph"/>
              <w:numPr>
                <w:ilvl w:val="0"/>
                <w:numId w:val="38"/>
              </w:numPr>
              <w:spacing w:line="240" w:lineRule="auto"/>
              <w:rPr>
                <w:rFonts w:eastAsia="Microsoft JhengHei"/>
                <w:lang w:eastAsia="zh-HK"/>
              </w:rPr>
            </w:pPr>
            <w:r w:rsidRPr="00E43AF5">
              <w:rPr>
                <w:rFonts w:eastAsia="Microsoft JhengHei"/>
                <w:lang w:eastAsia="zh-HK"/>
              </w:rPr>
              <w:t>我們支援參保人的方法。</w:t>
            </w:r>
          </w:p>
        </w:tc>
      </w:tr>
      <w:tr w:rsidR="00AA2C85" w:rsidRPr="00E43AF5" w14:paraId="40F692B4" w14:textId="77777777" w:rsidTr="00930399">
        <w:trPr>
          <w:trHeight w:val="3458"/>
        </w:trPr>
        <w:tc>
          <w:tcPr>
            <w:tcW w:w="2551" w:type="dxa"/>
            <w:vAlign w:val="center"/>
          </w:tcPr>
          <w:p w14:paraId="25D1ACE7" w14:textId="77777777" w:rsidR="00C92244"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1C761966" wp14:editId="79B91426">
                  <wp:extent cx="1482725" cy="1482725"/>
                  <wp:effectExtent l="0" t="0" r="3175" b="3175"/>
                  <wp:docPr id="1027554279" name="Picture 1027554279" descr="一名NDIS夥伴在一棟辦公大樓前面拿著一份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7554279" name="Picture 1027554279" descr="一名NDIS夥伴在一棟辦公大樓前面拿著一份文件。"/>
                          <pic:cNvPicPr/>
                        </pic:nvPicPr>
                        <pic:blipFill>
                          <a:blip r:embed="rId42"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803" w:type="dxa"/>
            <w:gridSpan w:val="2"/>
            <w:vAlign w:val="center"/>
          </w:tcPr>
          <w:p w14:paraId="77E2EF7C" w14:textId="77777777" w:rsidR="00C92244" w:rsidRPr="00E43AF5" w:rsidRDefault="00CF4F49" w:rsidP="00E43AF5">
            <w:pPr>
              <w:spacing w:line="240" w:lineRule="auto"/>
              <w:rPr>
                <w:rFonts w:eastAsia="Microsoft JhengHei"/>
                <w:lang w:eastAsia="zh-HK"/>
              </w:rPr>
            </w:pPr>
            <w:r w:rsidRPr="00E43AF5">
              <w:rPr>
                <w:rFonts w:eastAsia="Microsoft JhengHei"/>
                <w:lang w:eastAsia="zh-HK"/>
              </w:rPr>
              <w:t>我們亦會確保職員和</w:t>
            </w:r>
            <w:r w:rsidRPr="00E43AF5">
              <w:rPr>
                <w:rStyle w:val="Strong"/>
                <w:rFonts w:eastAsia="Microsoft JhengHei"/>
                <w:lang w:eastAsia="zh-HK"/>
              </w:rPr>
              <w:t>NDIS</w:t>
            </w:r>
            <w:r w:rsidRPr="00E43AF5">
              <w:rPr>
                <w:rStyle w:val="Strong"/>
                <w:rFonts w:eastAsia="Microsoft JhengHei"/>
                <w:lang w:eastAsia="zh-HK"/>
              </w:rPr>
              <w:t>合作夥伴</w:t>
            </w:r>
            <w:r w:rsidRPr="00E43AF5">
              <w:rPr>
                <w:rFonts w:eastAsia="Microsoft JhengHei"/>
                <w:lang w:eastAsia="zh-HK"/>
              </w:rPr>
              <w:t>理解這些字眼的意思。</w:t>
            </w:r>
          </w:p>
          <w:p w14:paraId="580A5285" w14:textId="77777777" w:rsidR="00C92244" w:rsidRPr="00E43AF5" w:rsidRDefault="00CF4F49" w:rsidP="00E43AF5">
            <w:pPr>
              <w:spacing w:line="240" w:lineRule="auto"/>
              <w:rPr>
                <w:rFonts w:eastAsia="Microsoft JhengHei"/>
                <w:lang w:eastAsia="zh-HK"/>
              </w:rPr>
            </w:pPr>
            <w:r w:rsidRPr="00E43AF5">
              <w:rPr>
                <w:rFonts w:eastAsia="Microsoft JhengHei"/>
                <w:lang w:eastAsia="zh-HK"/>
              </w:rPr>
              <w:t>NDIS</w:t>
            </w:r>
            <w:r w:rsidRPr="00E43AF5">
              <w:rPr>
                <w:rFonts w:eastAsia="Microsoft JhengHei"/>
                <w:lang w:eastAsia="zh-HK"/>
              </w:rPr>
              <w:t>合作夥伴是指協助其他人尋找並使用不同服務的人。</w:t>
            </w:r>
          </w:p>
          <w:p w14:paraId="1F0C9681" w14:textId="77777777" w:rsidR="00D51C9C" w:rsidRPr="00E43AF5" w:rsidRDefault="00CF4F49" w:rsidP="00E43AF5">
            <w:pPr>
              <w:spacing w:line="240" w:lineRule="auto"/>
              <w:rPr>
                <w:rFonts w:eastAsia="Microsoft JhengHei"/>
                <w:lang w:eastAsia="zh-HK"/>
              </w:rPr>
            </w:pPr>
            <w:r w:rsidRPr="00E43AF5">
              <w:rPr>
                <w:rFonts w:eastAsia="Microsoft JhengHei"/>
                <w:lang w:eastAsia="zh-HK"/>
              </w:rPr>
              <w:t>我們在這項行動計劃裡將他們稱為合作夥伴。</w:t>
            </w:r>
          </w:p>
        </w:tc>
      </w:tr>
      <w:tr w:rsidR="00AA2C85" w:rsidRPr="00E43AF5" w14:paraId="3DAFCC9C" w14:textId="77777777" w:rsidTr="00930399">
        <w:trPr>
          <w:trHeight w:val="3458"/>
        </w:trPr>
        <w:tc>
          <w:tcPr>
            <w:tcW w:w="2536" w:type="dxa"/>
            <w:vAlign w:val="center"/>
          </w:tcPr>
          <w:p w14:paraId="4E66D3F0" w14:textId="77777777" w:rsidR="00C92244"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4C46FB8D" wp14:editId="5A2D32E7">
                  <wp:extent cx="1482725" cy="1482725"/>
                  <wp:effectExtent l="0" t="0" r="3175" b="3175"/>
                  <wp:docPr id="1594755342" name="Picture 1594755342" descr="一份資訊文件、一個對話泡泡框和一個改變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4755342" name="Picture 1594755342" descr="一份資訊文件、一個對話泡泡框和一個改變圖示。"/>
                          <pic:cNvPicPr/>
                        </pic:nvPicPr>
                        <pic:blipFill>
                          <a:blip r:embed="rId43"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759" w:type="dxa"/>
            <w:gridSpan w:val="2"/>
            <w:vAlign w:val="center"/>
          </w:tcPr>
          <w:p w14:paraId="59DD8224" w14:textId="77777777" w:rsidR="00C92244" w:rsidRPr="00E43AF5" w:rsidRDefault="00CF4F49" w:rsidP="00E43AF5">
            <w:pPr>
              <w:spacing w:line="240" w:lineRule="auto"/>
              <w:rPr>
                <w:rFonts w:eastAsia="Microsoft JhengHei"/>
                <w:lang w:eastAsia="zh-HK"/>
              </w:rPr>
            </w:pPr>
            <w:r w:rsidRPr="00E43AF5">
              <w:rPr>
                <w:rFonts w:eastAsia="Microsoft JhengHei"/>
                <w:lang w:eastAsia="zh-HK"/>
              </w:rPr>
              <w:t>我們會更新資訊和服務，以納入對所有文化都安全的字眼。</w:t>
            </w:r>
          </w:p>
          <w:p w14:paraId="21D684C2" w14:textId="77777777" w:rsidR="00C92244" w:rsidRPr="00E43AF5" w:rsidRDefault="00CF4F49" w:rsidP="00E43AF5">
            <w:pPr>
              <w:spacing w:line="240" w:lineRule="auto"/>
              <w:rPr>
                <w:rFonts w:eastAsia="Microsoft JhengHei"/>
                <w:lang w:eastAsia="zh-HK"/>
              </w:rPr>
            </w:pPr>
            <w:r w:rsidRPr="00E43AF5">
              <w:rPr>
                <w:rFonts w:eastAsia="Microsoft JhengHei"/>
                <w:lang w:eastAsia="zh-HK"/>
              </w:rPr>
              <w:t>我們會保留所更新的內容，以了解這項行動計劃有沒有效。</w:t>
            </w:r>
          </w:p>
        </w:tc>
      </w:tr>
    </w:tbl>
    <w:p w14:paraId="1C49571D" w14:textId="77777777" w:rsidR="0093391A" w:rsidRPr="00E43AF5" w:rsidRDefault="0093391A" w:rsidP="00E43AF5">
      <w:pPr>
        <w:spacing w:line="240" w:lineRule="auto"/>
        <w:rPr>
          <w:rFonts w:eastAsia="Microsoft JhengHei"/>
          <w:lang w:eastAsia="zh-HK"/>
        </w:rPr>
      </w:pPr>
    </w:p>
    <w:p w14:paraId="449FB03A" w14:textId="77777777" w:rsidR="00D73473" w:rsidRPr="00E43AF5" w:rsidRDefault="00CF4F49" w:rsidP="00E43AF5">
      <w:pPr>
        <w:pStyle w:val="Heading3"/>
        <w:spacing w:before="360"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658240" behindDoc="1" locked="0" layoutInCell="1" allowOverlap="1" wp14:anchorId="1306AA3A" wp14:editId="01BD328A">
                <wp:simplePos x="0" y="0"/>
                <wp:positionH relativeFrom="margin">
                  <wp:posOffset>19050</wp:posOffset>
                </wp:positionH>
                <wp:positionV relativeFrom="paragraph">
                  <wp:posOffset>219889</wp:posOffset>
                </wp:positionV>
                <wp:extent cx="5798820" cy="241300"/>
                <wp:effectExtent l="19050" t="19050" r="11430" b="25400"/>
                <wp:wrapNone/>
                <wp:docPr id="2079021411" name="Group 207902141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98820" cy="241300"/>
                          <a:chOff x="0" y="0"/>
                          <a:chExt cx="5799192" cy="241540"/>
                        </a:xfrm>
                      </wpg:grpSpPr>
                      <wps:wsp>
                        <wps:cNvPr id="1858040146" name="Straight Connector 1858040146"/>
                        <wps:cNvCnPr/>
                        <wps:spPr>
                          <a:xfrm>
                            <a:off x="0"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942681570" name="Oval 942681570"/>
                        <wps:cNvSpPr/>
                        <wps:spPr>
                          <a:xfrm>
                            <a:off x="5557652" y="0"/>
                            <a:ext cx="241540" cy="241540"/>
                          </a:xfrm>
                          <a:prstGeom prst="ellipse">
                            <a:avLst/>
                          </a:prstGeom>
                          <a:solidFill>
                            <a:srgbClr val="8AC64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7448D7C1" id="Group 2079021411" o:spid="_x0000_s1026" alt="&quot;&quot;" style="position:absolute;margin-left:1.5pt;margin-top:17.3pt;width:456.6pt;height:19pt;z-index:-251658240;mso-position-horizontal-relative:margin;mso-width-relative:margin;mso-height-relative:margin" coordsize="57991,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DRmoTwMAAPoIAAAOAAAAZHJzL2Uyb0RvYy54bWy8VltP2zAUfp+0/2DlfeRCk6YRKerK4AUB&#10;Gkw8G8dpIjm2Z7tN2a/fsXNpgTI2JtEH15dzju3P33dOTk63DUMbqnQteO6FR4GHKCeiqPkq937c&#10;nX9JPaQN5gVmgtPce6TaO51//nTSyoxGohKsoApBEK6zVuZeZYzMfF+TijZYHwlJOSyWQjXYwFCt&#10;/ELhFqI3zI+CIPFboQqpBKFaw+xZt+jNXfyypMRcl6WmBrHcg7MZ1yrXPtjWn5/gbKWwrGrSHwO/&#10;4xQNrjlsOoY6wwajtapfhGpqooQWpTkiovFFWdaEujvAbcLg2W0ulFhLd5dV1q7kCBNA+wynd4cl&#10;V5sLJW/ljQIkWrkCLNzI3mVbqsb+wynR1kH2OEJGtwYRmIynszSNAFkCa9EkPA56TEkFwL9wI9W3&#10;neMsnEWjYzxxjv6wrf/kMK0EeugdAvr/ELitsKQOWJ0BAjcK1QWwN43TYBKEk8RDHDfA1lujcL2q&#10;DFoKzoFLQqE9I4eYC7DkPX460wDlq+ABPEmUdqTbIRgm0+MeiKcY4EwqbS6oaJDt5B6ruT02zvDm&#10;UhvYH+AaTOw046jNveM0hFdABIOeFC/sdoDmcDTXM4+Mdg7faQmXh5cMXWAnPLpkCm0wSAYTQrkJ&#10;XQgbHqytW1kzNjoGbzv29taVOlH+i/Po4XYW3IzOTc2FOrS72Q5HLjv7AYHu3haCB1E8ukdz0AC3&#10;LP0/gGSzSZSkYTyFB+o4dg1Ao93sjlSjKIeXG6QxKjKO42kSA3Ve6hKkaBU1yPK5una06ZlFGaul&#10;/iO5tGB1cQ4vb99Bq9XDyJJ0sUxG+T4x2yekc3s1RvI1mk2Tnmh7MYDhjA/P57T1GoGjQ0wYCOw2&#10;r3BBO17HAfyGzWytsZR3cjrM8b8Qx0dznI2yfIPjSImu7GlJzmvII5dYmxusoM4BQaB2m2toSiYg&#10;dYi+56FKqF+H5q09JF9Y9VALdTP39M81VhTovG6WAnJGCBVfEteF+MqwoVsq0dxDuV7YCLCEOYE4&#10;uUeMGgZL09VmKPiELhbODAqlxOaS30oyZCmb8+6291jJnr4GsumVGNL6i/zY2fYs6pTfD5zwXa2B&#10;AusI0H8M2Aq+P3b2u0+W+W8AAAD//wMAUEsDBBQABgAIAAAAIQDojuny3wAAAAcBAAAPAAAAZHJz&#10;L2Rvd25yZXYueG1sTI9BS8NAEIXvgv9hGcGb3STVWGM2pRT1VAq2QvG2zU6T0OxsyG6T9N87nvQ0&#10;PN7jvW/y5WRbMWDvG0cK4lkEAql0pqFKwdf+/WEBwgdNRreOUMEVPSyL25tcZ8aN9InDLlSCS8hn&#10;WkEdQpdJ6csarfYz1yGxd3K91YFlX0nT65HLbSuTKEql1Q3xQq07XNdYnncXq+Bj1ONqHr8Nm/Np&#10;ff3eP20PmxiVur+bVq8gAk7hLwy/+IwOBTMd3YWMF62COX8S+DymINh+idMExFHBc5KCLHL5n7/4&#10;AQAA//8DAFBLAQItABQABgAIAAAAIQC2gziS/gAAAOEBAAATAAAAAAAAAAAAAAAAAAAAAABbQ29u&#10;dGVudF9UeXBlc10ueG1sUEsBAi0AFAAGAAgAAAAhADj9If/WAAAAlAEAAAsAAAAAAAAAAAAAAAAA&#10;LwEAAF9yZWxzLy5yZWxzUEsBAi0AFAAGAAgAAAAhAFsNGahPAwAA+ggAAA4AAAAAAAAAAAAAAAAA&#10;LgIAAGRycy9lMm9Eb2MueG1sUEsBAi0AFAAGAAgAAAAhAOiO6fLfAAAABwEAAA8AAAAAAAAAAAAA&#10;AAAAqQUAAGRycy9kb3ducmV2LnhtbFBLBQYAAAAABAAEAPMAAAC1BgAAAAA=&#10;">
                <v:line id="Straight Connector 1858040146" o:spid="_x0000_s1027" style="position:absolute;visibility:visible;mso-wrap-style:square" from="0,1306" to="57167,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WvjVyQAAAOMAAAAPAAAAZHJzL2Rvd25yZXYueG1sRE9fa8Iw&#10;EH8X9h3CDXyRmShOSmeUzSEI24O6gn08mltb1lxKk2r99stg4OP9/t9qM9hGXKjztWMNs6kCQVw4&#10;U3OpIfvaPSUgfEA22DgmDTfysFk/jFaYGnflI11OoRQxhH2KGqoQ2lRKX1Rk0U9dSxy5b9dZDPHs&#10;Smk6vMZw28i5UktpsebYUGFL24qKn1NvNZxvx21/eG9l3mR5/nn+mGT9W6/1+HF4fQERaAh38b97&#10;b+L85DlRCzVbLOHvpwiAXP8CAAD//wMAUEsBAi0AFAAGAAgAAAAhANvh9svuAAAAhQEAABMAAAAA&#10;AAAAAAAAAAAAAAAAAFtDb250ZW50X1R5cGVzXS54bWxQSwECLQAUAAYACAAAACEAWvQsW78AAAAV&#10;AQAACwAAAAAAAAAAAAAAAAAfAQAAX3JlbHMvLnJlbHNQSwECLQAUAAYACAAAACEAPFr41ckAAADj&#10;AAAADwAAAAAAAAAAAAAAAAAHAgAAZHJzL2Rvd25yZXYueG1sUEsFBgAAAAADAAMAtwAAAP0CAAAA&#10;AA==&#10;" strokecolor="#65276f [3044]" strokeweight="3pt">
                  <v:stroke endcap="round"/>
                </v:line>
                <v:oval id="Oval 942681570"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a/ryQAAAOIAAAAPAAAAZHJzL2Rvd25yZXYueG1sRI+7bsIw&#10;FIZ3pL6DdSqxgQOFNE0xqCoXMbAUOjAexYckanycxk4Ib48HJMZf/03fYtWbSnTUuNKygsk4AkGc&#10;WV1yruD3tB0lIJxH1lhZJgU3crBavgwWmGp75R/qjj4XYYRdigoK7+tUSpcVZNCNbU0cvIttDPog&#10;m1zqBq9h3FRyGkWxNFhyeCiwpu+Csr9jaxS8oTu01b9O1ptT1/rL/lzv2rNSw9f+6xOEp94/w4/2&#10;Xiv4mE3jZDJ/DxABKeCAXN4BAAD//wMAUEsBAi0AFAAGAAgAAAAhANvh9svuAAAAhQEAABMAAAAA&#10;AAAAAAAAAAAAAAAAAFtDb250ZW50X1R5cGVzXS54bWxQSwECLQAUAAYACAAAACEAWvQsW78AAAAV&#10;AQAACwAAAAAAAAAAAAAAAAAfAQAAX3JlbHMvLnJlbHNQSwECLQAUAAYACAAAACEAP2Gv68kAAADi&#10;AAAADwAAAAAAAAAAAAAAAAAHAgAAZHJzL2Rvd25yZXYueG1sUEsFBgAAAAADAAMAtwAAAP0CAAAA&#10;AA==&#10;" fillcolor="#8ac640" strokecolor="#6b2976" strokeweight="3pt"/>
                <w10:wrap anchorx="margin"/>
              </v:group>
            </w:pict>
          </mc:Fallback>
        </mc:AlternateContent>
      </w:r>
      <w:r w:rsidR="005C7C7B" w:rsidRPr="00E43AF5">
        <w:rPr>
          <w:rFonts w:eastAsia="Microsoft JhengHei"/>
          <w:lang w:eastAsia="zh-HK"/>
        </w:rPr>
        <w:t>行動二</w:t>
      </w:r>
    </w:p>
    <w:tbl>
      <w:tblPr>
        <w:tblW w:w="9184" w:type="dxa"/>
        <w:tblLayout w:type="fixed"/>
        <w:tblLook w:val="04A0" w:firstRow="1" w:lastRow="0" w:firstColumn="1" w:lastColumn="0" w:noHBand="0" w:noVBand="1"/>
      </w:tblPr>
      <w:tblGrid>
        <w:gridCol w:w="2551"/>
        <w:gridCol w:w="6633"/>
      </w:tblGrid>
      <w:tr w:rsidR="00AA2C85" w:rsidRPr="00E43AF5" w14:paraId="4C9AE331" w14:textId="77777777" w:rsidTr="000231A1">
        <w:trPr>
          <w:trHeight w:val="3674"/>
        </w:trPr>
        <w:tc>
          <w:tcPr>
            <w:tcW w:w="2551" w:type="dxa"/>
            <w:vAlign w:val="center"/>
          </w:tcPr>
          <w:p w14:paraId="3D387FDB" w14:textId="77777777" w:rsidR="00D1590E" w:rsidRPr="00E43AF5" w:rsidRDefault="00CF4F49" w:rsidP="00E43AF5">
            <w:pPr>
              <w:pStyle w:val="Image"/>
              <w:spacing w:before="60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45280" behindDoc="0" locked="0" layoutInCell="1" allowOverlap="1" wp14:anchorId="524885D7" wp14:editId="333BD284">
                      <wp:simplePos x="0" y="0"/>
                      <wp:positionH relativeFrom="column">
                        <wp:posOffset>292735</wp:posOffset>
                      </wp:positionH>
                      <wp:positionV relativeFrom="paragraph">
                        <wp:posOffset>557530</wp:posOffset>
                      </wp:positionV>
                      <wp:extent cx="892175" cy="259080"/>
                      <wp:effectExtent l="0" t="0" r="3175" b="7620"/>
                      <wp:wrapNone/>
                      <wp:docPr id="581886795"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259080"/>
                              </a:xfrm>
                              <a:prstGeom prst="rect">
                                <a:avLst/>
                              </a:prstGeom>
                              <a:noFill/>
                              <a:ln w="9525">
                                <a:noFill/>
                                <a:miter lim="800000"/>
                                <a:headEnd/>
                                <a:tailEnd/>
                              </a:ln>
                            </wps:spPr>
                            <wps:txbx>
                              <w:txbxContent>
                                <w:p w14:paraId="4BE8C884" w14:textId="77777777" w:rsidR="00645ABE" w:rsidRPr="00911FE3" w:rsidRDefault="00645ABE" w:rsidP="005F498B">
                                  <w:pPr>
                                    <w:spacing w:before="0" w:after="0" w:line="240" w:lineRule="auto"/>
                                    <w:jc w:val="center"/>
                                    <w:rPr>
                                      <w:rFonts w:ascii="Microsoft JhengHei" w:eastAsia="Microsoft JhengHei" w:hAnsi="Microsoft JhengHei"/>
                                      <w:lang w:val="en-PH"/>
                                    </w:rPr>
                                  </w:pPr>
                                  <w:r w:rsidRPr="00911FE3">
                                    <w:rPr>
                                      <w:rFonts w:ascii="Microsoft JhengHei" w:eastAsia="Microsoft JhengHei" w:hAnsi="Microsoft JhengHei"/>
                                      <w:b/>
                                      <w:bCs/>
                                    </w:rPr>
                                    <w:t>指引</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524885D7" id="_x0000_s1034" type="#_x0000_t202" alt="&quot;&quot;" style="position:absolute;left:0;text-align:left;margin-left:23.05pt;margin-top:43.9pt;width:70.25pt;height:20.4pt;z-index:2517452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7wN18QEAAMMDAAAOAAAAZHJzL2Uyb0RvYy54bWysU1Fv0zAQfkfiP1h+p0krFdqo6TQ2hpAG&#10;Qxr8gKvjNBa2z9huk/LrOTtpN8HbtDxYZzv33X3ffd5cDUazo/RBoa35fFZyJq3ARtl9zX/+uHu3&#10;4ixEsA1otLLmJxn41fbtm03vKrnADnUjPSMQG6re1byL0VVFEUQnDYQZOmnpskVvINLW74vGQ0/o&#10;RheLsnxf9Ogb51HIEOj0drzk24zftlLEh7YNMjJdc+ot5tXndZfWYruBau/BdUpMbcALujCgLBW9&#10;QN1CBHbw6j8oo4THgG2cCTQFtq0SMnMgNvPyHzaPHTiZuZA4wV1kCq8HK74dH913z+LwEQcaYCYR&#10;3D2KX4FZvOnA7uW199h3EhoqPE+SFb0L1ZSapA5VSCC7/is2NGQ4RMxAQ+tNUoV4MkKnAZwuossh&#10;MkGHq/Vi/mHJmaCrxXJdrvJQCqjOyc6H+FmiYSmouaeZZnA43oeYmoHq/EuqZfFOaZ3nqi3ra75e&#10;LpY54dmNUZFsp5Wh+mX6RiMkjp9sk5MjKD3GVEDbiXTiOTKOw25gqiGAlJs02GFzIhU8ji6jV0FB&#10;h/4PZz05rObh9wG85Ex/saRksuM58Odgdw7ACkqteeRsDG9itu1I8ZoUblVm/1R5apGckkWZXJ2s&#10;+Hyf/3p6e9u/AAAA//8DAFBLAwQUAAYACAAAACEAa1LFYd4AAAAJAQAADwAAAGRycy9kb3ducmV2&#10;LnhtbEyPwU7DMBBE70j8g7WVuFGnFTIhjVNVCE5IiDQcODrJNrEar0PstuHv2Z7gtqMZzb7Jt7Mb&#10;xBmnYD1pWC0TEEiNby11Gj6r1/sURIiGWjN4Qg0/GGBb3N7kJmv9hUo872MnuIRCZjT0MY6ZlKHp&#10;0Zmw9CMSewc/ORNZTp1sJ3PhcjfIdZIo6Ywl/tCbEZ97bI77k9Ow+6LyxX6/1x/lobRV9ZTQmzpq&#10;fbeYdxsQEef4F4YrPqNDwUy1P1EbxKDhQa04qSF95AVXP1UKRM3HOlUgi1z+X1D8AgAA//8DAFBL&#10;AQItABQABgAIAAAAIQC2gziS/gAAAOEBAAATAAAAAAAAAAAAAAAAAAAAAABbQ29udGVudF9UeXBl&#10;c10ueG1sUEsBAi0AFAAGAAgAAAAhADj9If/WAAAAlAEAAAsAAAAAAAAAAAAAAAAALwEAAF9yZWxz&#10;Ly5yZWxzUEsBAi0AFAAGAAgAAAAhAHHvA3XxAQAAwwMAAA4AAAAAAAAAAAAAAAAALgIAAGRycy9l&#10;Mm9Eb2MueG1sUEsBAi0AFAAGAAgAAAAhAGtSxWHeAAAACQEAAA8AAAAAAAAAAAAAAAAASwQAAGRy&#10;cy9kb3ducmV2LnhtbFBLBQYAAAAABAAEAPMAAABWBQAAAAA=&#10;" filled="f" stroked="f">
                      <v:textbox inset="0,0,0,0">
                        <w:txbxContent>
                          <w:p w14:paraId="4BE8C884" w14:textId="77777777" w:rsidR="00645ABE" w:rsidRPr="00911FE3" w:rsidRDefault="00645ABE" w:rsidP="005F498B">
                            <w:pPr>
                              <w:spacing w:before="0" w:after="0" w:line="240" w:lineRule="auto"/>
                              <w:jc w:val="center"/>
                              <w:rPr>
                                <w:rFonts w:ascii="Microsoft JhengHei" w:eastAsia="Microsoft JhengHei" w:hAnsi="Microsoft JhengHei"/>
                                <w:lang w:val="en-PH"/>
                              </w:rPr>
                            </w:pPr>
                            <w:r w:rsidRPr="00911FE3">
                              <w:rPr>
                                <w:rFonts w:ascii="Microsoft JhengHei" w:eastAsia="Microsoft JhengHei" w:hAnsi="Microsoft JhengHei"/>
                                <w:b/>
                                <w:bCs/>
                              </w:rPr>
                              <w:t>指引</w:t>
                            </w:r>
                          </w:p>
                        </w:txbxContent>
                      </v:textbox>
                    </v:shape>
                  </w:pict>
                </mc:Fallback>
              </mc:AlternateContent>
            </w:r>
            <w:r w:rsidR="00655EBD" w:rsidRPr="00E43AF5">
              <w:rPr>
                <w:rFonts w:eastAsia="Microsoft JhengHei"/>
                <w:noProof/>
                <w:lang w:eastAsia="zh-HK"/>
              </w:rPr>
              <w:drawing>
                <wp:inline distT="0" distB="0" distL="0" distR="0" wp14:anchorId="0A1293C9" wp14:editId="05BC2E56">
                  <wp:extent cx="1482725" cy="1482725"/>
                  <wp:effectExtent l="0" t="0" r="3175" b="3175"/>
                  <wp:docPr id="618593668" name="Picture 7" descr="一份指引文件和一個改變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8593668" name="Picture 7" descr="一份指引文件和一個改變圖示。"/>
                          <pic:cNvPicPr/>
                        </pic:nvPicPr>
                        <pic:blipFill>
                          <a:blip r:embed="rId44">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3B8DC5C8" w14:textId="77777777" w:rsidR="001541CC" w:rsidRPr="00E43AF5" w:rsidRDefault="00CF4F49" w:rsidP="00E43AF5">
            <w:pPr>
              <w:spacing w:before="600" w:line="240" w:lineRule="auto"/>
              <w:rPr>
                <w:rFonts w:eastAsia="Microsoft JhengHei"/>
                <w:lang w:eastAsia="zh-HK"/>
              </w:rPr>
            </w:pPr>
            <w:r w:rsidRPr="00E43AF5">
              <w:rPr>
                <w:rFonts w:eastAsia="Microsoft JhengHei"/>
                <w:lang w:eastAsia="zh-HK"/>
              </w:rPr>
              <w:t>我們會更新</w:t>
            </w:r>
            <w:r w:rsidRPr="00E43AF5">
              <w:rPr>
                <w:rFonts w:eastAsia="Microsoft JhengHei"/>
                <w:lang w:eastAsia="zh-HK"/>
              </w:rPr>
              <w:t>NDIS</w:t>
            </w:r>
            <w:r w:rsidRPr="00E43AF5">
              <w:rPr>
                <w:rFonts w:eastAsia="Microsoft JhengHei"/>
                <w:lang w:eastAsia="zh-HK"/>
              </w:rPr>
              <w:t>怎樣運作的相關指引。</w:t>
            </w:r>
          </w:p>
          <w:p w14:paraId="48E95F99" w14:textId="77777777" w:rsidR="00D1590E" w:rsidRPr="00E43AF5" w:rsidRDefault="00CF4F49" w:rsidP="00E43AF5">
            <w:pPr>
              <w:spacing w:line="240" w:lineRule="auto"/>
              <w:rPr>
                <w:rFonts w:eastAsia="Microsoft JhengHei"/>
                <w:lang w:eastAsia="zh-HK"/>
              </w:rPr>
            </w:pPr>
            <w:r w:rsidRPr="00E43AF5">
              <w:rPr>
                <w:rFonts w:eastAsia="Microsoft JhengHei"/>
                <w:lang w:eastAsia="zh-HK"/>
              </w:rPr>
              <w:t>我們會納入與下列方面相關的資訊：</w:t>
            </w:r>
          </w:p>
          <w:p w14:paraId="3C055789" w14:textId="77777777" w:rsidR="005F7F44" w:rsidRPr="00E43AF5" w:rsidRDefault="00CF4F49" w:rsidP="00E43AF5">
            <w:pPr>
              <w:pStyle w:val="ListParagraph"/>
              <w:numPr>
                <w:ilvl w:val="0"/>
                <w:numId w:val="39"/>
              </w:numPr>
              <w:spacing w:line="240" w:lineRule="auto"/>
              <w:rPr>
                <w:rFonts w:eastAsia="Microsoft JhengHei"/>
                <w:lang w:eastAsia="zh-HK"/>
              </w:rPr>
            </w:pPr>
            <w:r w:rsidRPr="00E43AF5">
              <w:rPr>
                <w:rFonts w:eastAsia="Microsoft JhengHei"/>
                <w:lang w:eastAsia="zh-HK"/>
              </w:rPr>
              <w:t>對所有文化都安全的方式</w:t>
            </w:r>
          </w:p>
          <w:p w14:paraId="33FBEC46" w14:textId="77777777" w:rsidR="005F7F44" w:rsidRPr="00E43AF5" w:rsidRDefault="00CF4F49" w:rsidP="00E43AF5">
            <w:pPr>
              <w:pStyle w:val="ListParagraph"/>
              <w:numPr>
                <w:ilvl w:val="0"/>
                <w:numId w:val="39"/>
              </w:numPr>
              <w:spacing w:line="240" w:lineRule="auto"/>
              <w:rPr>
                <w:rFonts w:eastAsia="Microsoft JhengHei"/>
                <w:lang w:eastAsia="zh-HK"/>
              </w:rPr>
            </w:pPr>
            <w:r w:rsidRPr="00E43AF5">
              <w:rPr>
                <w:rFonts w:eastAsia="Microsoft JhengHei"/>
                <w:lang w:eastAsia="zh-HK"/>
              </w:rPr>
              <w:t>怎樣使用參保人明白的字眼</w:t>
            </w:r>
          </w:p>
          <w:p w14:paraId="62A41A89" w14:textId="77777777" w:rsidR="005F7F44" w:rsidRPr="00E43AF5" w:rsidRDefault="00CF4F49" w:rsidP="00E43AF5">
            <w:pPr>
              <w:pStyle w:val="ListParagraph"/>
              <w:numPr>
                <w:ilvl w:val="0"/>
                <w:numId w:val="39"/>
              </w:numPr>
              <w:spacing w:line="240" w:lineRule="auto"/>
              <w:rPr>
                <w:rFonts w:eastAsia="Microsoft JhengHei"/>
                <w:lang w:eastAsia="zh-HK"/>
              </w:rPr>
            </w:pPr>
            <w:r w:rsidRPr="00E43AF5">
              <w:rPr>
                <w:rFonts w:eastAsia="Microsoft JhengHei"/>
                <w:lang w:eastAsia="zh-HK"/>
              </w:rPr>
              <w:t>提高</w:t>
            </w:r>
            <w:r w:rsidRPr="00E43AF5">
              <w:rPr>
                <w:rStyle w:val="Strong"/>
                <w:rFonts w:eastAsia="Microsoft JhengHei"/>
                <w:lang w:eastAsia="zh-HK"/>
              </w:rPr>
              <w:t>包容度</w:t>
            </w:r>
            <w:r w:rsidRPr="00E43AF5">
              <w:rPr>
                <w:rFonts w:eastAsia="Microsoft JhengHei"/>
                <w:lang w:eastAsia="zh-HK"/>
              </w:rPr>
              <w:t>。</w:t>
            </w:r>
          </w:p>
        </w:tc>
      </w:tr>
      <w:tr w:rsidR="00AA2C85" w:rsidRPr="00E43AF5" w14:paraId="2D7D32DC" w14:textId="77777777" w:rsidTr="000231A1">
        <w:trPr>
          <w:trHeight w:val="3674"/>
        </w:trPr>
        <w:tc>
          <w:tcPr>
            <w:tcW w:w="2551" w:type="dxa"/>
            <w:vAlign w:val="center"/>
          </w:tcPr>
          <w:p w14:paraId="6D0ABE71" w14:textId="77777777" w:rsidR="005C7C7B"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1F4A4215" wp14:editId="7ED5D2E0">
                  <wp:extent cx="1482725" cy="1482725"/>
                  <wp:effectExtent l="0" t="0" r="3175" b="3175"/>
                  <wp:docPr id="1563081769" name="Picture 8" descr="一群人士身邊有一個箭嘴環繞他們。"/>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3081769" name="Picture 8" descr="一群人士身邊有一個箭嘴環繞他們。"/>
                          <pic:cNvPicPr/>
                        </pic:nvPicPr>
                        <pic:blipFill>
                          <a:blip r:embed="rId45"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5038E79E" w14:textId="77777777" w:rsidR="005C7C7B" w:rsidRPr="00E43AF5" w:rsidRDefault="00CF4F49" w:rsidP="00E43AF5">
            <w:pPr>
              <w:spacing w:line="240" w:lineRule="auto"/>
              <w:rPr>
                <w:rFonts w:eastAsia="Microsoft JhengHei"/>
                <w:lang w:eastAsia="zh-HK"/>
              </w:rPr>
            </w:pPr>
            <w:r w:rsidRPr="00E43AF5">
              <w:rPr>
                <w:rFonts w:eastAsia="Microsoft JhengHei"/>
                <w:lang w:eastAsia="zh-HK"/>
              </w:rPr>
              <w:t>如果某樣事物「具有包容度」，是指每個人都：</w:t>
            </w:r>
          </w:p>
          <w:p w14:paraId="321A67E6" w14:textId="77777777" w:rsidR="005C7C7B" w:rsidRPr="00E43AF5" w:rsidRDefault="00CF4F49" w:rsidP="00E43AF5">
            <w:pPr>
              <w:pStyle w:val="ListParagraph"/>
              <w:numPr>
                <w:ilvl w:val="0"/>
                <w:numId w:val="15"/>
              </w:numPr>
              <w:spacing w:line="240" w:lineRule="auto"/>
              <w:rPr>
                <w:rFonts w:eastAsia="Microsoft JhengHei"/>
                <w:lang w:eastAsia="zh-HK"/>
              </w:rPr>
            </w:pPr>
            <w:r w:rsidRPr="00E43AF5">
              <w:rPr>
                <w:rFonts w:eastAsia="Microsoft JhengHei"/>
                <w:lang w:eastAsia="zh-HK"/>
              </w:rPr>
              <w:t>能夠參與其中</w:t>
            </w:r>
          </w:p>
          <w:p w14:paraId="3A10B1AE" w14:textId="77777777" w:rsidR="005C7C7B" w:rsidRPr="00E43AF5" w:rsidRDefault="00CF4F49" w:rsidP="00E43AF5">
            <w:pPr>
              <w:pStyle w:val="ListParagraph"/>
              <w:numPr>
                <w:ilvl w:val="0"/>
                <w:numId w:val="15"/>
              </w:numPr>
              <w:spacing w:line="240" w:lineRule="auto"/>
              <w:rPr>
                <w:rFonts w:eastAsia="Microsoft JhengHei"/>
                <w:lang w:eastAsia="zh-HK"/>
              </w:rPr>
            </w:pPr>
            <w:r w:rsidRPr="00E43AF5">
              <w:rPr>
                <w:rFonts w:eastAsia="Microsoft JhengHei"/>
                <w:lang w:eastAsia="zh-HK"/>
              </w:rPr>
              <w:t>感到有歸屬感。</w:t>
            </w:r>
          </w:p>
        </w:tc>
      </w:tr>
      <w:tr w:rsidR="00AA2C85" w:rsidRPr="00E43AF5" w14:paraId="0C692806" w14:textId="77777777" w:rsidTr="000231A1">
        <w:trPr>
          <w:trHeight w:val="3674"/>
        </w:trPr>
        <w:tc>
          <w:tcPr>
            <w:tcW w:w="2551" w:type="dxa"/>
            <w:vAlign w:val="center"/>
          </w:tcPr>
          <w:p w14:paraId="3714E2D0" w14:textId="77777777" w:rsidR="00D1590E" w:rsidRPr="00E43AF5" w:rsidRDefault="00CF4F49" w:rsidP="00E43AF5">
            <w:pPr>
              <w:spacing w:line="240" w:lineRule="auto"/>
              <w:jc w:val="center"/>
              <w:rPr>
                <w:rFonts w:eastAsia="Microsoft JhengHei"/>
                <w:lang w:eastAsia="zh-HK"/>
              </w:rPr>
            </w:pPr>
            <w:r w:rsidRPr="00E43AF5">
              <w:rPr>
                <w:rFonts w:eastAsia="Microsoft JhengHei"/>
                <w:noProof/>
                <w:lang w:eastAsia="zh-HK"/>
              </w:rPr>
              <w:drawing>
                <wp:inline distT="0" distB="0" distL="0" distR="0" wp14:anchorId="6C07E4DE" wp14:editId="05E3FE7B">
                  <wp:extent cx="1482725" cy="1482725"/>
                  <wp:effectExtent l="0" t="0" r="3175" b="3175"/>
                  <wp:docPr id="2080129434" name="Picture 9" descr="一名人士在撰寫一份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0129434" name="Picture 9" descr="一名人士在撰寫一份文件。"/>
                          <pic:cNvPicPr/>
                        </pic:nvPicPr>
                        <pic:blipFill>
                          <a:blip r:embed="rId46"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633" w:type="dxa"/>
            <w:vAlign w:val="center"/>
          </w:tcPr>
          <w:p w14:paraId="374E0494" w14:textId="77777777" w:rsidR="000231A1" w:rsidRPr="00E43AF5" w:rsidRDefault="00CF4F49" w:rsidP="00E43AF5">
            <w:pPr>
              <w:spacing w:line="240" w:lineRule="auto"/>
              <w:rPr>
                <w:rFonts w:eastAsia="Microsoft JhengHei"/>
                <w:lang w:eastAsia="zh-HK"/>
              </w:rPr>
            </w:pPr>
            <w:r w:rsidRPr="00E43AF5">
              <w:rPr>
                <w:rFonts w:eastAsia="Microsoft JhengHei"/>
                <w:lang w:eastAsia="zh-HK"/>
              </w:rPr>
              <w:t>我們會保留下列方面的內容，以了解這項行動計劃有沒有效：</w:t>
            </w:r>
          </w:p>
          <w:p w14:paraId="47127263" w14:textId="77777777" w:rsidR="000231A1" w:rsidRPr="00E43AF5" w:rsidRDefault="00CF4F49" w:rsidP="00E43AF5">
            <w:pPr>
              <w:pStyle w:val="ListParagraph"/>
              <w:numPr>
                <w:ilvl w:val="0"/>
                <w:numId w:val="72"/>
              </w:numPr>
              <w:spacing w:line="240" w:lineRule="auto"/>
              <w:rPr>
                <w:rFonts w:eastAsia="Microsoft JhengHei"/>
                <w:lang w:eastAsia="zh-HK"/>
              </w:rPr>
            </w:pPr>
            <w:r w:rsidRPr="00E43AF5">
              <w:rPr>
                <w:rFonts w:eastAsia="Microsoft JhengHei"/>
                <w:lang w:eastAsia="zh-HK"/>
              </w:rPr>
              <w:t>我們更新了多少項指引</w:t>
            </w:r>
          </w:p>
          <w:p w14:paraId="29BB2AE4" w14:textId="77777777" w:rsidR="00D1590E" w:rsidRPr="00E43AF5" w:rsidRDefault="00CF4F49" w:rsidP="00E43AF5">
            <w:pPr>
              <w:pStyle w:val="ListParagraph"/>
              <w:numPr>
                <w:ilvl w:val="0"/>
                <w:numId w:val="72"/>
              </w:numPr>
              <w:spacing w:line="240" w:lineRule="auto"/>
              <w:rPr>
                <w:rFonts w:eastAsia="Microsoft JhengHei"/>
                <w:lang w:eastAsia="zh-HK"/>
              </w:rPr>
            </w:pPr>
            <w:r w:rsidRPr="00E43AF5">
              <w:rPr>
                <w:rFonts w:eastAsia="Microsoft JhengHei"/>
                <w:lang w:eastAsia="zh-HK"/>
              </w:rPr>
              <w:t>哪些指引支持文化和語言多元化參保人的需要。</w:t>
            </w:r>
          </w:p>
        </w:tc>
      </w:tr>
    </w:tbl>
    <w:p w14:paraId="393134B0" w14:textId="77777777" w:rsidR="00B9271E" w:rsidRPr="00E43AF5" w:rsidRDefault="00CF4F49" w:rsidP="00E43AF5">
      <w:pPr>
        <w:spacing w:before="0" w:after="0" w:line="240" w:lineRule="auto"/>
        <w:rPr>
          <w:rFonts w:eastAsia="Microsoft JhengHei" w:cs="Times New Roman"/>
          <w:b/>
          <w:bCs/>
          <w:sz w:val="32"/>
          <w:szCs w:val="26"/>
          <w:lang w:eastAsia="zh-HK"/>
        </w:rPr>
      </w:pPr>
      <w:r w:rsidRPr="00E43AF5">
        <w:rPr>
          <w:rFonts w:eastAsia="Microsoft JhengHei"/>
          <w:lang w:eastAsia="zh-HK"/>
        </w:rPr>
        <w:br w:type="page"/>
      </w:r>
    </w:p>
    <w:p w14:paraId="2FBF1ADB" w14:textId="77777777" w:rsidR="005C7C7B" w:rsidRPr="00E43AF5" w:rsidRDefault="00CF4F49" w:rsidP="00E43AF5">
      <w:pPr>
        <w:pStyle w:val="Heading3"/>
        <w:spacing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660288" behindDoc="1" locked="0" layoutInCell="1" allowOverlap="1" wp14:anchorId="16A66278" wp14:editId="081C4866">
                <wp:simplePos x="0" y="0"/>
                <wp:positionH relativeFrom="margin">
                  <wp:posOffset>4445</wp:posOffset>
                </wp:positionH>
                <wp:positionV relativeFrom="paragraph">
                  <wp:posOffset>227786</wp:posOffset>
                </wp:positionV>
                <wp:extent cx="5798820" cy="241300"/>
                <wp:effectExtent l="19050" t="19050" r="11430" b="25400"/>
                <wp:wrapNone/>
                <wp:docPr id="1558487822" name="Group 155848782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98820" cy="241300"/>
                          <a:chOff x="0" y="0"/>
                          <a:chExt cx="5799192" cy="241540"/>
                        </a:xfrm>
                      </wpg:grpSpPr>
                      <wps:wsp>
                        <wps:cNvPr id="13595544" name="Straight Connector 13595544"/>
                        <wps:cNvCnPr/>
                        <wps:spPr>
                          <a:xfrm>
                            <a:off x="0"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327633035" name="Oval 1327633035"/>
                        <wps:cNvSpPr/>
                        <wps:spPr>
                          <a:xfrm>
                            <a:off x="5557652" y="0"/>
                            <a:ext cx="241540" cy="241540"/>
                          </a:xfrm>
                          <a:prstGeom prst="ellipse">
                            <a:avLst/>
                          </a:prstGeom>
                          <a:solidFill>
                            <a:srgbClr val="8AC64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1D8FCA92" id="Group 1558487822" o:spid="_x0000_s1026" alt="&quot;&quot;" style="position:absolute;margin-left:.35pt;margin-top:17.95pt;width:456.6pt;height:19pt;z-index:-251656192;mso-position-horizontal-relative:margin;mso-width-relative:margin;mso-height-relative:margin" coordsize="57991,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8vYLTAMAAPgIAAAOAAAAZHJzL2Uyb0RvYy54bWy8Vslu2zAQvRfoPxC6N1pseREiB67T5BIk&#10;QZ0iZ4aiFoAiWZK2nH59h9TiJHaaNgXiA81lZkg+vjej07NdzdCWKl0JnnrhSeAhyonIKl6k3o+7&#10;iy8zD2mDeYaZ4DT1Hqn2zhafP502MqGRKAXLqEIQhOukkalXGiMT39ekpDXWJ0JSDou5UDU2MFSF&#10;nyncQPSa+VEQTPxGqEwqQajWMHveLnoLFz/PKTE3ea6pQSz14GzGtcq1D7b1F6c4KRSWZUW6Y+B3&#10;nKLGFYdNh1Dn2GC0UdVBqLoiSmiRmxMial/keUWouwPcJgxe3OZSiY10dymSppADTADtC5zeHZZc&#10;by+VXMtbBUg0sgAs3MjeZZer2v7DKdHOQfY4QEZ3BhGYjKfz2SwCZAmsReNwFHSYkhKAP3Aj5be9&#10;4zycR4NjPHaOfr+t/+wwjQR66D0C+v8QWJdYUgesTgCBW4WqDNg7iudxPB57iOMauLo2CldFadBK&#10;cA5MEgoNJg4t57ziHXY60QDjq8ABNJNo1hJuj144mY46EJ7fHydSaXNJRY1sJ/VYxe2RcYK3V9rA&#10;/gBVb2KnGUdN6o1mIbwAIhi0pHhmtwMk+6O5nnlktHX4TnO4OLxi6AI70dEVU2iLQS6YEMpN6ELY&#10;8GBt3fKKscExeNuxs7eu1AnyX5wHD7ez4GZwrisu1LHdza4/ct7a9wi097YQPIjs0T2agwZ4Zan/&#10;IQSLppPRKBjFPcVuAGkg1TC9p9Ugyf7temEMeozjeDqJgTyHqgQhWj31onyprT1xOm5Rxiqp/0gv&#10;LViVXcDb25fQqngYeDJbriaDeJ+ZPaWkc3s1xuRrNJ9OOqo9iQEcZ7x/QKeu1ygcHeNCT2G3eYkz&#10;2jI7DuDXb2YrjSW9E9Rxlv+FPD6a5WwQ5hssR0q0RU9LclFBJrnC2txiBVUOCAKV29xAkzMByUN0&#10;PQ+VQv06Nm/tIfXCqocaqJqpp39usKLA5029EpA1Qqj3krguxFeG9d1cifoeivXSRoAlzAnEST1i&#10;VD9YmbYyQ7kndLl0ZlAmJTZXfC1Jn6ds1rvb3WMlO/oayKfXok/qBxmyte1Y1Gq/Gzjpu0oD5dUR&#10;oPsUsPX76djZ7z9YFr8BAAD//wMAUEsDBBQABgAIAAAAIQDB3idY3AAAAAYBAAAPAAAAZHJzL2Rv&#10;d25yZXYueG1sTI5PS8NAEMXvgt9hGcGb3cRQtTGbUop6KoKtUHqbJtMkNDsbstsk/faOJz3Nn/d4&#10;75ctJ9uqgXrfODYQzyJQxIUrG64MfO/eH15A+YBcYuuYDFzJwzK/vckwLd3IXzRsQ6UkhH2KBuoQ&#10;ulRrX9Rk0c9cRyzayfUWg5x9pcseRwm3rX6MoidtsWFpqLGjdU3FeXuxBj5GHFdJ/DZszqf19bCb&#10;f+43MRlzfzetXkEFmsKfGX7xBR1yYTq6C5detQaexWcgmS9AibqIE1mO8pap80z/x89/AAAA//8D&#10;AFBLAQItABQABgAIAAAAIQC2gziS/gAAAOEBAAATAAAAAAAAAAAAAAAAAAAAAABbQ29udGVudF9U&#10;eXBlc10ueG1sUEsBAi0AFAAGAAgAAAAhADj9If/WAAAAlAEAAAsAAAAAAAAAAAAAAAAALwEAAF9y&#10;ZWxzLy5yZWxzUEsBAi0AFAAGAAgAAAAhANPy9gtMAwAA+AgAAA4AAAAAAAAAAAAAAAAALgIAAGRy&#10;cy9lMm9Eb2MueG1sUEsBAi0AFAAGAAgAAAAhAMHeJ1jcAAAABgEAAA8AAAAAAAAAAAAAAAAApgUA&#10;AGRycy9kb3ducmV2LnhtbFBLBQYAAAAABAAEAPMAAACvBgAAAAA=&#10;">
                <v:line id="Straight Connector 13595544" o:spid="_x0000_s1027" style="position:absolute;visibility:visible;mso-wrap-style:square" from="0,1306" to="57167,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BGNyAAAAOEAAAAPAAAAZHJzL2Rvd25yZXYueG1sRE9Na8JA&#10;EL0X/A/LCL2Uuqk1pUZXqZaCUA9qA+Y4ZMckmJ0N2Y3Gf98tCD0+3vd82ZtaXKh1lWUFL6MIBHFu&#10;dcWFgvTn6/kdhPPIGmvLpOBGDpaLwcMcE22vvKfLwRcihLBLUEHpfZNI6fKSDLqRbYgDd7KtQR9g&#10;W0jd4jWEm1qOo+hNGqw4NJTY0Lqk/HzojILjbb/udp+NzOo0y7bH76e0W3VKPQ77jxkIT73/F9/d&#10;Gx3mv8bTOJ5M4O9RgCAXvwAAAP//AwBQSwECLQAUAAYACAAAACEA2+H2y+4AAACFAQAAEwAAAAAA&#10;AAAAAAAAAAAAAAAAW0NvbnRlbnRfVHlwZXNdLnhtbFBLAQItABQABgAIAAAAIQBa9CxbvwAAABUB&#10;AAALAAAAAAAAAAAAAAAAAB8BAABfcmVscy8ucmVsc1BLAQItABQABgAIAAAAIQA4/BGNyAAAAOEA&#10;AAAPAAAAAAAAAAAAAAAAAAcCAABkcnMvZG93bnJldi54bWxQSwUGAAAAAAMAAwC3AAAA/AIAAAAA&#10;" strokecolor="#65276f [3044]" strokeweight="3pt">
                  <v:stroke endcap="round"/>
                </v:line>
                <v:oval id="Oval 1327633035"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u4i7xwAAAOMAAAAPAAAAZHJzL2Rvd25yZXYueG1sRE87b8Iw&#10;EN6R+A/WVeoGTrEKKMUgRB9iYOExMJ7iI4kan0PshPTf10hIjPe9b7HqbSU6anzpWMPbOAFBnDlT&#10;cq7hdPwezUH4gGywckwa/sjDajkcLDA17sZ76g4hFzGEfYoaihDqVEqfFWTRj11NHLmLayyGeDa5&#10;NA3eYrit5CRJptJiybGhwJo2BWW/h9ZqUOh3bXU188+vY9eGy/Zc/7RnrV9f+vUHiEB9eIof7q2J&#10;89VkNlUqUe9w/ykCIJf/AAAA//8DAFBLAQItABQABgAIAAAAIQDb4fbL7gAAAIUBAAATAAAAAAAA&#10;AAAAAAAAAAAAAABbQ29udGVudF9UeXBlc10ueG1sUEsBAi0AFAAGAAgAAAAhAFr0LFu/AAAAFQEA&#10;AAsAAAAAAAAAAAAAAAAAHwEAAF9yZWxzLy5yZWxzUEsBAi0AFAAGAAgAAAAhAPK7iLvHAAAA4wAA&#10;AA8AAAAAAAAAAAAAAAAABwIAAGRycy9kb3ducmV2LnhtbFBLBQYAAAAAAwADALcAAAD7AgAAAAA=&#10;" fillcolor="#8ac640" strokecolor="#6b2976" strokeweight="3pt"/>
                <w10:wrap anchorx="margin"/>
              </v:group>
            </w:pict>
          </mc:Fallback>
        </mc:AlternateContent>
      </w:r>
      <w:r w:rsidRPr="00E43AF5">
        <w:rPr>
          <w:rFonts w:eastAsia="Microsoft JhengHei"/>
          <w:lang w:eastAsia="zh-HK"/>
        </w:rPr>
        <w:t>行動三</w:t>
      </w:r>
    </w:p>
    <w:tbl>
      <w:tblPr>
        <w:tblW w:w="9127" w:type="dxa"/>
        <w:tblLayout w:type="fixed"/>
        <w:tblLook w:val="04A0" w:firstRow="1" w:lastRow="0" w:firstColumn="1" w:lastColumn="0" w:noHBand="0" w:noVBand="1"/>
      </w:tblPr>
      <w:tblGrid>
        <w:gridCol w:w="2551"/>
        <w:gridCol w:w="6576"/>
      </w:tblGrid>
      <w:tr w:rsidR="00AA2C85" w:rsidRPr="00E43AF5" w14:paraId="72911094" w14:textId="77777777" w:rsidTr="00B9271E">
        <w:trPr>
          <w:trHeight w:val="3628"/>
        </w:trPr>
        <w:tc>
          <w:tcPr>
            <w:tcW w:w="2551" w:type="dxa"/>
            <w:vAlign w:val="center"/>
          </w:tcPr>
          <w:p w14:paraId="51761202" w14:textId="77777777" w:rsidR="005C7C7B" w:rsidRPr="00E43AF5" w:rsidRDefault="00CF4F49" w:rsidP="00E43AF5">
            <w:pPr>
              <w:pStyle w:val="Image"/>
              <w:spacing w:before="480" w:line="240" w:lineRule="auto"/>
              <w:rPr>
                <w:rFonts w:eastAsia="Microsoft JhengHei"/>
                <w:lang w:eastAsia="zh-HK"/>
              </w:rPr>
            </w:pPr>
            <w:r w:rsidRPr="00E43AF5">
              <w:rPr>
                <w:rFonts w:eastAsia="Microsoft JhengHei"/>
                <w:noProof/>
                <w:lang w:eastAsia="zh-HK"/>
              </w:rPr>
              <w:drawing>
                <wp:inline distT="0" distB="0" distL="0" distR="0" wp14:anchorId="40122A60" wp14:editId="13F07CFE">
                  <wp:extent cx="1482725" cy="1482725"/>
                  <wp:effectExtent l="0" t="0" r="3175" b="3175"/>
                  <wp:docPr id="537006084" name="Picture 5" descr="兩名人士在一起閱讀一份文件。他們上方有一個思考泡泡框，思考泡泡框裡顯示一群參保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7006084" name="Picture 5" descr="兩名人士在一起閱讀一份文件。他們上方有一個思考泡泡框，思考泡泡框裡顯示一群參保人。"/>
                          <pic:cNvPicPr/>
                        </pic:nvPicPr>
                        <pic:blipFill>
                          <a:blip r:embed="rId47"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399DB763" w14:textId="77777777" w:rsidR="005C7C7B" w:rsidRPr="00E43AF5" w:rsidRDefault="00CF4F49" w:rsidP="00E43AF5">
            <w:pPr>
              <w:spacing w:before="480" w:line="240" w:lineRule="auto"/>
              <w:rPr>
                <w:rFonts w:eastAsia="Microsoft JhengHei"/>
                <w:lang w:eastAsia="zh-HK"/>
              </w:rPr>
            </w:pPr>
            <w:r w:rsidRPr="00E43AF5">
              <w:rPr>
                <w:rFonts w:eastAsia="Microsoft JhengHei"/>
                <w:lang w:eastAsia="zh-HK"/>
              </w:rPr>
              <w:t>我們會協助</w:t>
            </w:r>
            <w:r w:rsidR="00C06564" w:rsidRPr="00E43AF5">
              <w:rPr>
                <w:rStyle w:val="Strong"/>
                <w:rFonts w:eastAsia="Microsoft JhengHei"/>
                <w:lang w:eastAsia="zh-HK"/>
              </w:rPr>
              <w:t>NDIA</w:t>
            </w:r>
            <w:r w:rsidR="00C06564" w:rsidRPr="00E43AF5">
              <w:rPr>
                <w:rStyle w:val="Strong"/>
                <w:rFonts w:eastAsia="Microsoft JhengHei"/>
                <w:lang w:eastAsia="zh-HK"/>
              </w:rPr>
              <w:t>規劃員</w:t>
            </w:r>
            <w:r w:rsidRPr="00E43AF5">
              <w:rPr>
                <w:rFonts w:eastAsia="Microsoft JhengHei"/>
                <w:lang w:eastAsia="zh-HK"/>
              </w:rPr>
              <w:t>進一步了解文化和語言多元化參保人的需要。</w:t>
            </w:r>
          </w:p>
        </w:tc>
      </w:tr>
      <w:tr w:rsidR="00AA2C85" w:rsidRPr="00E43AF5" w14:paraId="73646475" w14:textId="77777777" w:rsidTr="00B9271E">
        <w:trPr>
          <w:trHeight w:val="3628"/>
        </w:trPr>
        <w:tc>
          <w:tcPr>
            <w:tcW w:w="2551" w:type="dxa"/>
            <w:vAlign w:val="center"/>
          </w:tcPr>
          <w:p w14:paraId="4235DFC6" w14:textId="77777777" w:rsidR="00C06564"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0BF7E721" wp14:editId="406AA213">
                  <wp:extent cx="1482725" cy="1482725"/>
                  <wp:effectExtent l="0" t="0" r="3175" b="3175"/>
                  <wp:docPr id="1419817102" name="Picture 1419817102" descr="一名NDIA規劃員和在撰寫NDIS計劃的一支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9817102" name="Picture 1419817102" descr="一名NDIA規劃員和在撰寫NDIS計劃的一支筆。"/>
                          <pic:cNvPicPr/>
                        </pic:nvPicPr>
                        <pic:blipFill>
                          <a:blip r:embed="rId48"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27D678E3" w14:textId="77777777" w:rsidR="00C06564" w:rsidRPr="00E43AF5" w:rsidRDefault="00CF4F49" w:rsidP="00E43AF5">
            <w:pPr>
              <w:spacing w:line="240" w:lineRule="auto"/>
              <w:rPr>
                <w:rFonts w:eastAsia="Microsoft JhengHei"/>
                <w:lang w:eastAsia="zh-HK"/>
              </w:rPr>
            </w:pPr>
            <w:r w:rsidRPr="00E43AF5">
              <w:rPr>
                <w:rFonts w:eastAsia="Microsoft JhengHei"/>
                <w:lang w:eastAsia="zh-HK"/>
              </w:rPr>
              <w:t>NDIA</w:t>
            </w:r>
            <w:r w:rsidRPr="00E43AF5">
              <w:rPr>
                <w:rFonts w:eastAsia="Microsoft JhengHei"/>
                <w:lang w:eastAsia="zh-HK"/>
              </w:rPr>
              <w:t>規劃員：</w:t>
            </w:r>
          </w:p>
          <w:p w14:paraId="69E85AA7" w14:textId="77777777" w:rsidR="00C06564" w:rsidRPr="00E43AF5" w:rsidRDefault="00CF4F49" w:rsidP="00E43AF5">
            <w:pPr>
              <w:pStyle w:val="ListParagraph"/>
              <w:numPr>
                <w:ilvl w:val="0"/>
                <w:numId w:val="14"/>
              </w:numPr>
              <w:spacing w:line="240" w:lineRule="auto"/>
              <w:rPr>
                <w:rFonts w:eastAsia="Microsoft JhengHei"/>
                <w:lang w:eastAsia="zh-HK"/>
              </w:rPr>
            </w:pPr>
            <w:r w:rsidRPr="00E43AF5">
              <w:rPr>
                <w:rFonts w:eastAsia="Microsoft JhengHei"/>
                <w:lang w:eastAsia="zh-HK"/>
              </w:rPr>
              <w:t>定立新計劃</w:t>
            </w:r>
          </w:p>
          <w:p w14:paraId="11EAAFBB" w14:textId="77777777" w:rsidR="00C06564" w:rsidRPr="00E43AF5" w:rsidRDefault="00CF4F49" w:rsidP="00E43AF5">
            <w:pPr>
              <w:pStyle w:val="ListParagraph"/>
              <w:numPr>
                <w:ilvl w:val="0"/>
                <w:numId w:val="14"/>
              </w:numPr>
              <w:spacing w:line="240" w:lineRule="auto"/>
              <w:rPr>
                <w:rFonts w:eastAsia="Microsoft JhengHei"/>
                <w:lang w:eastAsia="zh-HK"/>
              </w:rPr>
            </w:pPr>
            <w:r w:rsidRPr="00E43AF5">
              <w:rPr>
                <w:rFonts w:eastAsia="Microsoft JhengHei"/>
                <w:lang w:eastAsia="zh-HK"/>
              </w:rPr>
              <w:t>更改計劃。</w:t>
            </w:r>
          </w:p>
        </w:tc>
      </w:tr>
      <w:tr w:rsidR="00AA2C85" w:rsidRPr="00E43AF5" w14:paraId="2C38A765" w14:textId="77777777" w:rsidTr="00B9271E">
        <w:trPr>
          <w:trHeight w:val="3628"/>
        </w:trPr>
        <w:tc>
          <w:tcPr>
            <w:tcW w:w="2551" w:type="dxa"/>
            <w:vAlign w:val="center"/>
          </w:tcPr>
          <w:p w14:paraId="6D6EE04D" w14:textId="77777777" w:rsidR="00BF57E6"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5D87882" wp14:editId="6C94099C">
                  <wp:extent cx="1482725" cy="1482725"/>
                  <wp:effectExtent l="0" t="0" r="3175" b="3175"/>
                  <wp:docPr id="1263510605" name="Picture 11" descr="一名在障礙物後面的人士。他們上方有一個對話泡泡框，並以英文以外的語言顯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3510605" name="Picture 11" descr="一名在障礙物後面的人士。他們上方有一個對話泡泡框，並以英文以外的語言顯示。"/>
                          <pic:cNvPicPr/>
                        </pic:nvPicPr>
                        <pic:blipFill>
                          <a:blip r:embed="rId49"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519FD74B" w14:textId="77777777" w:rsidR="00BF57E6" w:rsidRPr="00E43AF5" w:rsidRDefault="00CF4F49" w:rsidP="00E43AF5">
            <w:pPr>
              <w:spacing w:line="240" w:lineRule="auto"/>
              <w:rPr>
                <w:rFonts w:eastAsia="Microsoft JhengHei"/>
                <w:lang w:eastAsia="zh-HK"/>
              </w:rPr>
            </w:pPr>
            <w:r w:rsidRPr="00E43AF5">
              <w:rPr>
                <w:rFonts w:eastAsia="Microsoft JhengHei"/>
                <w:lang w:eastAsia="zh-HK"/>
              </w:rPr>
              <w:t>當中包括產生語言</w:t>
            </w:r>
            <w:r w:rsidRPr="00E43AF5">
              <w:rPr>
                <w:rStyle w:val="Strong"/>
                <w:rFonts w:eastAsia="Microsoft JhengHei"/>
                <w:lang w:eastAsia="zh-HK"/>
              </w:rPr>
              <w:t>障礙</w:t>
            </w:r>
            <w:r w:rsidRPr="00E43AF5">
              <w:rPr>
                <w:rFonts w:eastAsia="Microsoft JhengHei"/>
                <w:lang w:eastAsia="zh-HK"/>
              </w:rPr>
              <w:t>的情況時，怎樣協助文化和語言多元化參保人的資訊。</w:t>
            </w:r>
          </w:p>
          <w:p w14:paraId="7C1332AE" w14:textId="77777777" w:rsidR="00BF57E6" w:rsidRPr="00E43AF5" w:rsidRDefault="00CF4F49" w:rsidP="00E43AF5">
            <w:pPr>
              <w:spacing w:line="240" w:lineRule="auto"/>
              <w:rPr>
                <w:rFonts w:eastAsia="Microsoft JhengHei"/>
                <w:lang w:eastAsia="zh-HK"/>
              </w:rPr>
            </w:pPr>
            <w:r w:rsidRPr="00E43AF5">
              <w:rPr>
                <w:rFonts w:eastAsia="Microsoft JhengHei"/>
                <w:lang w:eastAsia="zh-HK"/>
              </w:rPr>
              <w:t>障礙是指阻止您做：</w:t>
            </w:r>
          </w:p>
          <w:p w14:paraId="078C46A2" w14:textId="77777777" w:rsidR="00BF57E6" w:rsidRPr="00E43AF5" w:rsidRDefault="00CF4F49" w:rsidP="00E43AF5">
            <w:pPr>
              <w:pStyle w:val="ListParagraph"/>
              <w:numPr>
                <w:ilvl w:val="0"/>
                <w:numId w:val="40"/>
              </w:numPr>
              <w:spacing w:line="240" w:lineRule="auto"/>
              <w:rPr>
                <w:rFonts w:eastAsia="Microsoft JhengHei"/>
                <w:lang w:eastAsia="zh-HK"/>
              </w:rPr>
            </w:pPr>
            <w:r w:rsidRPr="00E43AF5">
              <w:rPr>
                <w:rFonts w:eastAsia="Microsoft JhengHei"/>
                <w:lang w:eastAsia="zh-HK"/>
              </w:rPr>
              <w:t>須要做的事情</w:t>
            </w:r>
          </w:p>
          <w:p w14:paraId="2B7E6D6D" w14:textId="77777777" w:rsidR="00BF57E6" w:rsidRPr="00E43AF5" w:rsidRDefault="00CF4F49" w:rsidP="00E43AF5">
            <w:pPr>
              <w:pStyle w:val="ListParagraph"/>
              <w:numPr>
                <w:ilvl w:val="0"/>
                <w:numId w:val="40"/>
              </w:numPr>
              <w:spacing w:line="240" w:lineRule="auto"/>
              <w:rPr>
                <w:rFonts w:eastAsia="Microsoft JhengHei"/>
                <w:lang w:eastAsia="zh-HK"/>
              </w:rPr>
            </w:pPr>
            <w:r w:rsidRPr="00E43AF5">
              <w:rPr>
                <w:rFonts w:eastAsia="Microsoft JhengHei"/>
                <w:lang w:eastAsia="zh-HK"/>
              </w:rPr>
              <w:t>希望做的事情。</w:t>
            </w:r>
          </w:p>
        </w:tc>
      </w:tr>
    </w:tbl>
    <w:p w14:paraId="147A9B65" w14:textId="77777777" w:rsidR="00B9271E" w:rsidRPr="00E43AF5" w:rsidRDefault="00CF4F49" w:rsidP="00E43AF5">
      <w:pPr>
        <w:spacing w:line="240" w:lineRule="auto"/>
        <w:rPr>
          <w:rFonts w:eastAsia="Microsoft JhengHei"/>
          <w:lang w:eastAsia="zh-HK"/>
        </w:rPr>
      </w:pPr>
      <w:r w:rsidRPr="00E43AF5">
        <w:rPr>
          <w:rFonts w:eastAsia="Microsoft JhengHei"/>
          <w:lang w:eastAsia="zh-HK"/>
        </w:rPr>
        <w:br w:type="page"/>
      </w:r>
    </w:p>
    <w:tbl>
      <w:tblPr>
        <w:tblW w:w="9127" w:type="dxa"/>
        <w:tblLayout w:type="fixed"/>
        <w:tblLook w:val="04A0" w:firstRow="1" w:lastRow="0" w:firstColumn="1" w:lastColumn="0" w:noHBand="0" w:noVBand="1"/>
      </w:tblPr>
      <w:tblGrid>
        <w:gridCol w:w="2551"/>
        <w:gridCol w:w="6576"/>
      </w:tblGrid>
      <w:tr w:rsidR="00AA2C85" w:rsidRPr="00E43AF5" w14:paraId="6E420068" w14:textId="77777777" w:rsidTr="00BF57E6">
        <w:tc>
          <w:tcPr>
            <w:tcW w:w="2551" w:type="dxa"/>
            <w:vAlign w:val="center"/>
          </w:tcPr>
          <w:p w14:paraId="3EA83307" w14:textId="77777777" w:rsidR="008671A4" w:rsidRPr="00E43AF5" w:rsidRDefault="00CF4F49" w:rsidP="00E43AF5">
            <w:pPr>
              <w:pStyle w:val="Image"/>
              <w:spacing w:line="240" w:lineRule="auto"/>
              <w:rPr>
                <w:rFonts w:eastAsia="Microsoft JhengHei"/>
                <w:lang w:eastAsia="zh-HK"/>
              </w:rPr>
            </w:pPr>
            <w:r w:rsidRPr="00E43AF5">
              <w:rPr>
                <w:rFonts w:eastAsia="Microsoft JhengHei"/>
                <w:noProof/>
                <w:lang w:eastAsia="zh-HK"/>
              </w:rPr>
              <w:lastRenderedPageBreak/>
              <w:drawing>
                <wp:inline distT="0" distB="0" distL="0" distR="0" wp14:anchorId="0641A594" wp14:editId="1F79D4A4">
                  <wp:extent cx="1482725" cy="1482725"/>
                  <wp:effectExtent l="0" t="0" r="3175" b="3175"/>
                  <wp:docPr id="480144727" name="Picture 6" descr="兩名人士在一起看一份文件。上方有幾個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0144727" name="Picture 6" descr="兩名人士在一起看一份文件。上方有幾個對話泡泡框。"/>
                          <pic:cNvPicPr/>
                        </pic:nvPicPr>
                        <pic:blipFill>
                          <a:blip r:embed="rId50"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55BA7C5E" w14:textId="77777777" w:rsidR="008671A4" w:rsidRPr="00E43AF5" w:rsidRDefault="00CF4F49" w:rsidP="00E43AF5">
            <w:pPr>
              <w:spacing w:line="240" w:lineRule="auto"/>
              <w:rPr>
                <w:rFonts w:eastAsia="Microsoft JhengHei"/>
                <w:lang w:eastAsia="zh-HK"/>
              </w:rPr>
            </w:pPr>
            <w:r w:rsidRPr="00E43AF5">
              <w:rPr>
                <w:rFonts w:eastAsia="Microsoft JhengHei"/>
                <w:lang w:eastAsia="zh-HK"/>
              </w:rPr>
              <w:t>我們會確保規劃員知道怎樣尋找及使用不同語言版本的資訊。</w:t>
            </w:r>
          </w:p>
        </w:tc>
      </w:tr>
      <w:tr w:rsidR="00AA2C85" w:rsidRPr="00E43AF5" w14:paraId="5A752B73" w14:textId="77777777" w:rsidTr="00BF57E6">
        <w:tc>
          <w:tcPr>
            <w:tcW w:w="2551" w:type="dxa"/>
            <w:vAlign w:val="center"/>
          </w:tcPr>
          <w:p w14:paraId="751682F3" w14:textId="77777777" w:rsidR="00BF57E6" w:rsidRPr="00E43AF5" w:rsidRDefault="00BF57E6" w:rsidP="00E43AF5">
            <w:pPr>
              <w:pStyle w:val="Image"/>
              <w:spacing w:before="600" w:after="0" w:line="240" w:lineRule="auto"/>
              <w:rPr>
                <w:rFonts w:eastAsia="Microsoft JhengHei"/>
                <w:lang w:eastAsia="zh-HK"/>
              </w:rPr>
            </w:pPr>
          </w:p>
        </w:tc>
        <w:tc>
          <w:tcPr>
            <w:tcW w:w="6576" w:type="dxa"/>
            <w:vAlign w:val="center"/>
          </w:tcPr>
          <w:p w14:paraId="7BAA9724" w14:textId="77777777" w:rsidR="00BF57E6" w:rsidRPr="00E43AF5" w:rsidRDefault="00CF4F49" w:rsidP="00E43AF5">
            <w:pPr>
              <w:spacing w:before="600" w:after="0" w:line="240" w:lineRule="auto"/>
              <w:rPr>
                <w:rFonts w:eastAsia="Microsoft JhengHei"/>
                <w:lang w:eastAsia="zh-HK"/>
              </w:rPr>
            </w:pPr>
            <w:r w:rsidRPr="00E43AF5">
              <w:rPr>
                <w:rFonts w:eastAsia="Microsoft JhengHei"/>
                <w:lang w:eastAsia="zh-HK"/>
              </w:rPr>
              <w:t>我們會保留文化和語言多元化參保人的人數，以了解這項行動計劃有沒有效：</w:t>
            </w:r>
          </w:p>
        </w:tc>
      </w:tr>
      <w:tr w:rsidR="00AA2C85" w:rsidRPr="00E43AF5" w14:paraId="696F0E87" w14:textId="77777777" w:rsidTr="00930399">
        <w:tc>
          <w:tcPr>
            <w:tcW w:w="2551" w:type="dxa"/>
            <w:vAlign w:val="center"/>
          </w:tcPr>
          <w:p w14:paraId="5C10BFDB" w14:textId="77777777" w:rsidR="00B314B2"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1FDF620F" wp14:editId="57C1A20E">
                  <wp:extent cx="1482725" cy="1482725"/>
                  <wp:effectExtent l="0" t="0" r="3175" b="3175"/>
                  <wp:docPr id="1438865050" name="Picture 12" descr="一群在三個對話泡泡框下的文化和語言多元化人士，對話泡泡框內分別以三種語言顯示「您好」。"/>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8865050" name="Picture 12" descr="一群在三個對話泡泡框下的文化和語言多元化人士，對話泡泡框內分別以三種語言顯示「您好」。"/>
                          <pic:cNvPicPr/>
                        </pic:nvPicPr>
                        <pic:blipFill>
                          <a:blip r:embed="rId26"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099D0FAD" w14:textId="77777777" w:rsidR="00B314B2" w:rsidRPr="00E43AF5" w:rsidRDefault="00CF4F49" w:rsidP="00E43AF5">
            <w:pPr>
              <w:pStyle w:val="ListParagraph"/>
              <w:numPr>
                <w:ilvl w:val="0"/>
                <w:numId w:val="41"/>
              </w:numPr>
              <w:spacing w:line="240" w:lineRule="auto"/>
              <w:rPr>
                <w:rFonts w:eastAsia="Microsoft JhengHei"/>
                <w:lang w:eastAsia="zh-HK"/>
              </w:rPr>
            </w:pPr>
            <w:r w:rsidRPr="00E43AF5">
              <w:rPr>
                <w:rFonts w:eastAsia="Microsoft JhengHei"/>
                <w:lang w:eastAsia="zh-HK"/>
              </w:rPr>
              <w:t>以不同語言使用</w:t>
            </w:r>
            <w:r w:rsidRPr="00E43AF5">
              <w:rPr>
                <w:rFonts w:eastAsia="Microsoft JhengHei"/>
                <w:lang w:eastAsia="zh-HK"/>
              </w:rPr>
              <w:t>NDIS</w:t>
            </w:r>
            <w:r w:rsidRPr="00E43AF5">
              <w:rPr>
                <w:rFonts w:eastAsia="Microsoft JhengHei"/>
                <w:lang w:eastAsia="zh-HK"/>
              </w:rPr>
              <w:t>資訊</w:t>
            </w:r>
          </w:p>
        </w:tc>
      </w:tr>
      <w:tr w:rsidR="00AA2C85" w:rsidRPr="00E43AF5" w14:paraId="2AC6673F" w14:textId="77777777" w:rsidTr="00930399">
        <w:tc>
          <w:tcPr>
            <w:tcW w:w="2551" w:type="dxa"/>
            <w:vAlign w:val="center"/>
          </w:tcPr>
          <w:p w14:paraId="648D3119" w14:textId="77777777" w:rsidR="00B314B2"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3A72CD4D" wp14:editId="613AD11F">
                  <wp:extent cx="1482725" cy="1482725"/>
                  <wp:effectExtent l="0" t="0" r="3175" b="3175"/>
                  <wp:docPr id="1084739912" name="Picture 13" descr="某名人士在幫助另一名參保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4739912" name="Picture 13" descr="某名人士在幫助另一名參保人。"/>
                          <pic:cNvPicPr/>
                        </pic:nvPicPr>
                        <pic:blipFill>
                          <a:blip r:embed="rId51"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17A1870B" w14:textId="77777777" w:rsidR="00B314B2" w:rsidRPr="00E43AF5" w:rsidRDefault="00CF4F49" w:rsidP="00E43AF5">
            <w:pPr>
              <w:pStyle w:val="ListParagraph"/>
              <w:numPr>
                <w:ilvl w:val="0"/>
                <w:numId w:val="41"/>
              </w:numPr>
              <w:spacing w:line="240" w:lineRule="auto"/>
              <w:rPr>
                <w:rFonts w:eastAsia="Microsoft JhengHei"/>
                <w:lang w:eastAsia="zh-HK"/>
              </w:rPr>
            </w:pPr>
            <w:r w:rsidRPr="00E43AF5">
              <w:rPr>
                <w:rFonts w:eastAsia="Microsoft JhengHei"/>
                <w:lang w:eastAsia="zh-HK"/>
              </w:rPr>
              <w:t>獲得所需的支援項目</w:t>
            </w:r>
          </w:p>
        </w:tc>
      </w:tr>
      <w:tr w:rsidR="00AA2C85" w:rsidRPr="00E43AF5" w14:paraId="204E5178" w14:textId="77777777" w:rsidTr="00930399">
        <w:tc>
          <w:tcPr>
            <w:tcW w:w="2551" w:type="dxa"/>
            <w:vAlign w:val="center"/>
          </w:tcPr>
          <w:p w14:paraId="1873A2D9" w14:textId="77777777" w:rsidR="00B314B2"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28757D69" wp14:editId="3E58F53E">
                  <wp:extent cx="1482725" cy="1482725"/>
                  <wp:effectExtent l="0" t="0" r="3175" b="3175"/>
                  <wp:docPr id="814829535" name="Picture 7" descr="兩名人士在一起看一份文件。他們上方有一個對話泡泡框，對話泡泡框內有一個豎起的拇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4829535" name="Picture 7" descr="兩名人士在一起看一份文件。他們上方有一個對話泡泡框，對話泡泡框內有一個豎起的拇指。"/>
                          <pic:cNvPicPr/>
                        </pic:nvPicPr>
                        <pic:blipFill>
                          <a:blip r:embed="rId52"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273B12D6" w14:textId="77777777" w:rsidR="00B314B2" w:rsidRPr="00E43AF5" w:rsidRDefault="00CF4F49" w:rsidP="00E43AF5">
            <w:pPr>
              <w:pStyle w:val="ListParagraph"/>
              <w:numPr>
                <w:ilvl w:val="0"/>
                <w:numId w:val="70"/>
              </w:numPr>
              <w:spacing w:line="240" w:lineRule="auto"/>
              <w:ind w:left="782" w:hanging="357"/>
              <w:rPr>
                <w:rFonts w:eastAsia="Microsoft JhengHei"/>
                <w:lang w:eastAsia="zh-HK"/>
              </w:rPr>
            </w:pPr>
            <w:r w:rsidRPr="00E43AF5">
              <w:rPr>
                <w:rFonts w:eastAsia="Microsoft JhengHei"/>
                <w:lang w:eastAsia="zh-HK"/>
              </w:rPr>
              <w:t>分享與規劃員有良好的互動體驗。</w:t>
            </w:r>
          </w:p>
        </w:tc>
      </w:tr>
    </w:tbl>
    <w:p w14:paraId="77982522" w14:textId="77777777" w:rsidR="00B9271E" w:rsidRPr="00E43AF5" w:rsidRDefault="00CF4F49" w:rsidP="00E43AF5">
      <w:pPr>
        <w:spacing w:before="0" w:after="0" w:line="240" w:lineRule="auto"/>
        <w:rPr>
          <w:rFonts w:eastAsia="Microsoft JhengHei" w:cs="Times New Roman"/>
          <w:b/>
          <w:bCs/>
          <w:sz w:val="32"/>
          <w:szCs w:val="26"/>
          <w:lang w:eastAsia="zh-HK"/>
        </w:rPr>
      </w:pPr>
      <w:r w:rsidRPr="00E43AF5">
        <w:rPr>
          <w:rFonts w:eastAsia="Microsoft JhengHei"/>
          <w:lang w:eastAsia="zh-HK"/>
        </w:rPr>
        <w:br w:type="page"/>
      </w:r>
    </w:p>
    <w:p w14:paraId="22D58091" w14:textId="77777777" w:rsidR="005C7C7B" w:rsidRPr="00E43AF5" w:rsidRDefault="00CF4F49" w:rsidP="00E43AF5">
      <w:pPr>
        <w:pStyle w:val="Heading3"/>
        <w:spacing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662336" behindDoc="1" locked="0" layoutInCell="1" allowOverlap="1" wp14:anchorId="75C52C07" wp14:editId="283706F3">
                <wp:simplePos x="0" y="0"/>
                <wp:positionH relativeFrom="margin">
                  <wp:posOffset>18594</wp:posOffset>
                </wp:positionH>
                <wp:positionV relativeFrom="paragraph">
                  <wp:posOffset>224790</wp:posOffset>
                </wp:positionV>
                <wp:extent cx="5798820" cy="241300"/>
                <wp:effectExtent l="19050" t="19050" r="11430" b="25400"/>
                <wp:wrapNone/>
                <wp:docPr id="1128818363" name="Group 112881836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98820" cy="241300"/>
                          <a:chOff x="0" y="0"/>
                          <a:chExt cx="5799192" cy="241540"/>
                        </a:xfrm>
                      </wpg:grpSpPr>
                      <wps:wsp>
                        <wps:cNvPr id="138109032" name="Straight Connector 138109032"/>
                        <wps:cNvCnPr/>
                        <wps:spPr>
                          <a:xfrm>
                            <a:off x="0"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219012414" name="Oval 1219012414"/>
                        <wps:cNvSpPr/>
                        <wps:spPr>
                          <a:xfrm>
                            <a:off x="5557652" y="0"/>
                            <a:ext cx="241540" cy="241540"/>
                          </a:xfrm>
                          <a:prstGeom prst="ellipse">
                            <a:avLst/>
                          </a:prstGeom>
                          <a:solidFill>
                            <a:srgbClr val="8AC64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006753EE" id="Group 1128818363" o:spid="_x0000_s1026" alt="&quot;&quot;" style="position:absolute;margin-left:1.45pt;margin-top:17.7pt;width:456.6pt;height:19pt;z-index:-251654144;mso-position-horizontal-relative:margin;mso-width-relative:margin;mso-height-relative:margin" coordsize="57991,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W9FWTAMAAPoIAAAOAAAAZHJzL2Uyb0RvYy54bWy8VltP2zAYfZ+0/2DlfeQCvUWkqCuDFwRo&#10;ZeLZOE4TybE9223a/fp9duKESxkbk+Ah+PLdfHyOv56e7WqGtlTpSvAsiI+iAFFORF7xdRb8uLv4&#10;Mg2QNpjnmAlOs2BPdXA2//zptJEpTUQpWE4VgiBcp43MgtIYmYahJiWtsT4SknLYLISqsYGpWoe5&#10;wg1Er1mYRNE4bITKpRKEag2r5+1mMHfxi4ISc1MUmhrEsgBqM+6r3PfBfsP5KU7XCsuyIl0Z+B1V&#10;1LjikLQPdY4NRhtVvQhVV0QJLQpzREQdiqKoCHVngNPE0bPTXCqxke4s67RZyx4mgPYZTu8OS663&#10;l0qu5K0CJBq5BizczJ5lV6ja/ocq0c5Btu8hozuDCCyOJrPpNAFkCewlJ/Fx1GFKSgD+hRspvw2O&#10;s3iW9I6jE+cY+rThk2IaCfTQAwL6/xBYlVhSB6xOAYFbhaoc2Hs8jaNZdAxFcVwDWVdG4WpdGrQU&#10;nAOVhEKDjcPLuS95h55ONQD5KnQAzjiZtpQb8IvHE5vR4vcUAZxKpc0lFTWygyxgFbdF4xRvr7SB&#10;/ACWN7HLjKMmC+wh7H1gUJPiuU0HWPrS3MjsGW0dvtMCjg73GLvATnZ0yRTaYhAMJoRyE7sQNjxY&#10;W7eiYqx3jN527OytK3WS/Bfn3sNlFtz0znXFhTqU3ex8yUVr7xFoz20heBD53l2agwaYZcn/ERRL&#10;4lkUg05OPMduAGkUD8sDrXpR+rvz0ugVORqNJuMRkMdzBwDu5AUprKK8LJ+rayBOxy3KWCX1H+ml&#10;BavyC7h7exNarR96nkwXy3Ev3ydmjynp3F6NMf6azCbjjmqPYgDHGfcX6NT1GoWTQ1zwFHbJS5zT&#10;ltmjCP58MttrLOmdoA6z/C/k8dEsZ70w32A5UqJte1qSiwpekiuszS1W0OeAINC7zQ18Cibg8RDd&#10;KEClUL8OrVt7eHxhN0AN9M0s0D83WFHg86ZeCng1Yuj4krghxFeG+WGhRH0P7XphI8AW5gTiZAEx&#10;yk+Wpu3N0PAJXSycGTRKic0VX0ni3yn76t3t7rGSHX0N8P5a+Gf9xQvZ2nYsarXfTZz0Xa+BBusI&#10;0P0YsB388dzZDz9Z5r8BAAD//wMAUEsDBBQABgAIAAAAIQCX80Ai3wAAAAcBAAAPAAAAZHJzL2Rv&#10;d25yZXYueG1sTI7BasJAFEX3hf7D8Ard1ckYtZpmIiJtV1KoFoq7Z/JMgpk3ITMm8e87XbXLy72c&#10;e9L1aBrRU+dqyxrUJAJBnNui5lLD1+HtaQnCeeQCG8uk4UYO1tn9XYpJYQf+pH7vSxEg7BLUUHnf&#10;JlK6vCKDbmJb4tCdbWfQh9iVsuhwCHDTyGkULaTBmsNDhS1tK8ov+6vR8D7gsInVa7+7nLe342H+&#10;8b1TpPXjw7h5AeFp9H9j+NUP6pAFp5O9cuFEo2G6CkMN8XwGItQrtVAgThqe4xnILJX//bMfAAAA&#10;//8DAFBLAQItABQABgAIAAAAIQC2gziS/gAAAOEBAAATAAAAAAAAAAAAAAAAAAAAAABbQ29udGVu&#10;dF9UeXBlc10ueG1sUEsBAi0AFAAGAAgAAAAhADj9If/WAAAAlAEAAAsAAAAAAAAAAAAAAAAALwEA&#10;AF9yZWxzLy5yZWxzUEsBAi0AFAAGAAgAAAAhANlb0VZMAwAA+ggAAA4AAAAAAAAAAAAAAAAALgIA&#10;AGRycy9lMm9Eb2MueG1sUEsBAi0AFAAGAAgAAAAhAJfzQCLfAAAABwEAAA8AAAAAAAAAAAAAAAAA&#10;pgUAAGRycy9kb3ducmV2LnhtbFBLBQYAAAAABAAEAPMAAACyBgAAAAA=&#10;">
                <v:line id="Straight Connector 138109032" o:spid="_x0000_s1027" style="position:absolute;visibility:visible;mso-wrap-style:square" from="0,1306" to="57167,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0kcIyAAAAOIAAAAPAAAAZHJzL2Rvd25yZXYueG1sRE9da8Iw&#10;FH0X9h/CHexFNFFhuGqUzTEYzAd1Bft4aa5tsbkpTar13y/CwMfD+V6ue1uLC7W+cqxhMlYgiHNn&#10;Ki40pL9fozkIH5AN1o5Jw408rFdPgyUmxl15T5dDKEQMYZ+ghjKEJpHS5yVZ9GPXEEfu5FqLIcK2&#10;kKbFawy3tZwq9SotVhwbSmxoU1J+PnRWw/G233S7z0ZmdZpl2+PPMO0+Oq1fnvv3BYhAfXiI/93f&#10;Js6fzSfqTc2mcL8UMcjVHwAAAP//AwBQSwECLQAUAAYACAAAACEA2+H2y+4AAACFAQAAEwAAAAAA&#10;AAAAAAAAAAAAAAAAW0NvbnRlbnRfVHlwZXNdLnhtbFBLAQItABQABgAIAAAAIQBa9CxbvwAAABUB&#10;AAALAAAAAAAAAAAAAAAAAB8BAABfcmVscy8ucmVsc1BLAQItABQABgAIAAAAIQCK0kcIyAAAAOIA&#10;AAAPAAAAAAAAAAAAAAAAAAcCAABkcnMvZG93bnJldi54bWxQSwUGAAAAAAMAAwC3AAAA/AIAAAAA&#10;" strokecolor="#65276f [3044]" strokeweight="3pt">
                  <v:stroke endcap="round"/>
                </v:line>
                <v:oval id="Oval 1219012414"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K64fxgAAAOMAAAAPAAAAZHJzL2Rvd25yZXYueG1sRE9Li8Iw&#10;EL4L/ocwgjdNW2XRahTZFx724uPgcWjGtthMuk1au/9+Iwge53vPetubSnTUuNKygngagSDOrC45&#10;V3A+fU0WIJxH1lhZJgV/5GC7GQ7WmGp75wN1R5+LEMIuRQWF93UqpcsKMuimtiYO3NU2Bn04m1zq&#10;Bu8h3FQyiaI3abDk0FBgTe8FZbdjaxTM0P201a9efHyeutZf95f6u70oNR71uxUIT71/iZ/uvQ7z&#10;k3gZxck8nsPjpwCA3PwDAAD//wMAUEsBAi0AFAAGAAgAAAAhANvh9svuAAAAhQEAABMAAAAAAAAA&#10;AAAAAAAAAAAAAFtDb250ZW50X1R5cGVzXS54bWxQSwECLQAUAAYACAAAACEAWvQsW78AAAAVAQAA&#10;CwAAAAAAAAAAAAAAAAAfAQAAX3JlbHMvLnJlbHNQSwECLQAUAAYACAAAACEAKCuuH8YAAADjAAAA&#10;DwAAAAAAAAAAAAAAAAAHAgAAZHJzL2Rvd25yZXYueG1sUEsFBgAAAAADAAMAtwAAAPoCAAAAAA==&#10;" fillcolor="#8ac640" strokecolor="#6b2976" strokeweight="3pt"/>
                <w10:wrap anchorx="margin"/>
              </v:group>
            </w:pict>
          </mc:Fallback>
        </mc:AlternateContent>
      </w:r>
      <w:r w:rsidRPr="00E43AF5">
        <w:rPr>
          <w:rFonts w:eastAsia="Microsoft JhengHei"/>
          <w:lang w:eastAsia="zh-HK"/>
        </w:rPr>
        <w:t>行動四</w:t>
      </w:r>
    </w:p>
    <w:tbl>
      <w:tblPr>
        <w:tblW w:w="9524" w:type="dxa"/>
        <w:tblLayout w:type="fixed"/>
        <w:tblLook w:val="04A0" w:firstRow="1" w:lastRow="0" w:firstColumn="1" w:lastColumn="0" w:noHBand="0" w:noVBand="1"/>
      </w:tblPr>
      <w:tblGrid>
        <w:gridCol w:w="2551"/>
        <w:gridCol w:w="6576"/>
        <w:gridCol w:w="227"/>
        <w:gridCol w:w="170"/>
      </w:tblGrid>
      <w:tr w:rsidR="00AA2C85" w:rsidRPr="00E43AF5" w14:paraId="2BAED94B" w14:textId="77777777" w:rsidTr="00281DCD">
        <w:trPr>
          <w:gridAfter w:val="2"/>
          <w:wAfter w:w="397" w:type="dxa"/>
          <w:trHeight w:val="3288"/>
        </w:trPr>
        <w:tc>
          <w:tcPr>
            <w:tcW w:w="2551" w:type="dxa"/>
            <w:vAlign w:val="center"/>
          </w:tcPr>
          <w:p w14:paraId="73B1EDD9" w14:textId="77777777" w:rsidR="005C7C7B"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62125C3C" wp14:editId="75696055">
                  <wp:extent cx="1482725" cy="1482725"/>
                  <wp:effectExtent l="0" t="0" r="3175" b="3175"/>
                  <wp:docPr id="502621758" name="Picture 8" descr="一名NDIS職員在幫助某名人士。他們身後有一幅世界地圖，並有一個箭嘴指向澳洲。"/>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2621758" name="Picture 8" descr="一名NDIS職員在幫助某名人士。他們身後有一幅世界地圖，並有一個箭嘴指向澳洲。"/>
                          <pic:cNvPicPr/>
                        </pic:nvPicPr>
                        <pic:blipFill>
                          <a:blip r:embed="rId53"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0BFEA05C" w14:textId="77777777" w:rsidR="005C7C7B" w:rsidRPr="00E43AF5" w:rsidRDefault="00CF4F49" w:rsidP="00E43AF5">
            <w:pPr>
              <w:spacing w:line="240" w:lineRule="auto"/>
              <w:rPr>
                <w:rFonts w:eastAsia="Microsoft JhengHei"/>
                <w:lang w:eastAsia="zh-HK"/>
              </w:rPr>
            </w:pPr>
            <w:r w:rsidRPr="00E43AF5">
              <w:rPr>
                <w:rFonts w:eastAsia="Microsoft JhengHei"/>
                <w:lang w:eastAsia="zh-HK"/>
              </w:rPr>
              <w:t>對於澳洲新移民，我們會與職員和合作夥伴分享資訊。</w:t>
            </w:r>
          </w:p>
          <w:p w14:paraId="425AAD15" w14:textId="77777777" w:rsidR="005C7C7B" w:rsidRPr="00E43AF5" w:rsidRDefault="00CF4F49" w:rsidP="00E43AF5">
            <w:pPr>
              <w:spacing w:line="240" w:lineRule="auto"/>
              <w:rPr>
                <w:rFonts w:eastAsia="Microsoft JhengHei"/>
                <w:lang w:eastAsia="zh-HK"/>
              </w:rPr>
            </w:pPr>
            <w:r w:rsidRPr="00E43AF5">
              <w:rPr>
                <w:rFonts w:eastAsia="Microsoft JhengHei"/>
                <w:lang w:eastAsia="zh-HK"/>
              </w:rPr>
              <w:t>當中包括為</w:t>
            </w:r>
            <w:r w:rsidRPr="00E43AF5">
              <w:rPr>
                <w:rStyle w:val="Strong"/>
                <w:rFonts w:eastAsia="Microsoft JhengHei"/>
                <w:lang w:eastAsia="zh-HK"/>
              </w:rPr>
              <w:t>難民</w:t>
            </w:r>
            <w:r w:rsidRPr="00E43AF5">
              <w:rPr>
                <w:rFonts w:eastAsia="Microsoft JhengHei"/>
                <w:lang w:eastAsia="zh-HK"/>
              </w:rPr>
              <w:t>而設的安全服務。</w:t>
            </w:r>
          </w:p>
        </w:tc>
      </w:tr>
      <w:tr w:rsidR="00AA2C85" w:rsidRPr="00E43AF5" w14:paraId="6B275C37" w14:textId="77777777" w:rsidTr="00281DCD">
        <w:trPr>
          <w:trHeight w:val="3288"/>
        </w:trPr>
        <w:tc>
          <w:tcPr>
            <w:tcW w:w="2551" w:type="dxa"/>
            <w:vAlign w:val="center"/>
          </w:tcPr>
          <w:p w14:paraId="6DD2E3D7" w14:textId="77777777" w:rsidR="005C7C7B"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66A1845A" wp14:editId="5D5F6B0D">
                  <wp:extent cx="1483200" cy="1112400"/>
                  <wp:effectExtent l="0" t="0" r="3175" b="0"/>
                  <wp:docPr id="1261773750" name="Picture 14" descr="一群難民將隨身物品帶入沙漠。"/>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1773750" name="Picture 14" descr="一群難民將隨身物品帶入沙漠。"/>
                          <pic:cNvPicPr/>
                        </pic:nvPicPr>
                        <pic:blipFill>
                          <a:blip r:embed="rId54" cstate="print">
                            <a:extLst>
                              <a:ext uri="{28A0092B-C50C-407E-A947-70E740481C1C}">
                                <a14:useLocalDpi xmlns:a14="http://schemas.microsoft.com/office/drawing/2010/main" val="0"/>
                              </a:ext>
                            </a:extLst>
                          </a:blip>
                          <a:srcRect l="13641" t="12183" r="36" b="1433"/>
                          <a:stretch>
                            <a:fillRect/>
                          </a:stretch>
                        </pic:blipFill>
                        <pic:spPr bwMode="auto">
                          <a:xfrm>
                            <a:off x="0" y="0"/>
                            <a:ext cx="1483200" cy="1112400"/>
                          </a:xfrm>
                          <a:prstGeom prst="rect">
                            <a:avLst/>
                          </a:prstGeom>
                          <a:ln>
                            <a:noFill/>
                          </a:ln>
                          <a:extLst>
                            <a:ext uri="{53640926-AAD7-44D8-BBD7-CCE9431645EC}">
                              <a14:shadowObscured xmlns:a14="http://schemas.microsoft.com/office/drawing/2010/main"/>
                            </a:ext>
                          </a:extLst>
                        </pic:spPr>
                      </pic:pic>
                    </a:graphicData>
                  </a:graphic>
                </wp:inline>
              </w:drawing>
            </w:r>
          </w:p>
        </w:tc>
        <w:tc>
          <w:tcPr>
            <w:tcW w:w="6973" w:type="dxa"/>
            <w:gridSpan w:val="3"/>
            <w:vAlign w:val="center"/>
          </w:tcPr>
          <w:p w14:paraId="4E7BA7E4" w14:textId="77777777" w:rsidR="005C7C7B" w:rsidRPr="00E43AF5" w:rsidRDefault="00CF4F49" w:rsidP="00E43AF5">
            <w:pPr>
              <w:spacing w:line="240" w:lineRule="auto"/>
              <w:rPr>
                <w:rFonts w:eastAsia="Microsoft JhengHei"/>
                <w:lang w:eastAsia="zh-HK"/>
              </w:rPr>
            </w:pPr>
            <w:r w:rsidRPr="00E43AF5">
              <w:rPr>
                <w:rFonts w:eastAsia="Microsoft JhengHei"/>
                <w:lang w:eastAsia="zh-HK"/>
              </w:rPr>
              <w:t>難民是指被迫離開原有國家的人士：</w:t>
            </w:r>
          </w:p>
          <w:p w14:paraId="78E4A82C" w14:textId="77777777" w:rsidR="00C06564" w:rsidRPr="00E43AF5" w:rsidRDefault="00CF4F49" w:rsidP="00E43AF5">
            <w:pPr>
              <w:pStyle w:val="ListParagraph"/>
              <w:numPr>
                <w:ilvl w:val="0"/>
                <w:numId w:val="42"/>
              </w:numPr>
              <w:spacing w:line="240" w:lineRule="auto"/>
              <w:rPr>
                <w:rFonts w:eastAsia="Microsoft JhengHei"/>
                <w:lang w:eastAsia="zh-HK"/>
              </w:rPr>
            </w:pPr>
            <w:r w:rsidRPr="00E43AF5">
              <w:rPr>
                <w:rFonts w:eastAsia="Microsoft JhengHei"/>
                <w:lang w:eastAsia="zh-HK"/>
              </w:rPr>
              <w:t>出於暴力－當有人傷害您</w:t>
            </w:r>
          </w:p>
          <w:p w14:paraId="771491B9" w14:textId="77777777" w:rsidR="005C7C7B" w:rsidRPr="00E43AF5" w:rsidRDefault="00CF4F49" w:rsidP="00E43AF5">
            <w:pPr>
              <w:pStyle w:val="ListParagraph"/>
              <w:numPr>
                <w:ilvl w:val="0"/>
                <w:numId w:val="42"/>
              </w:numPr>
              <w:spacing w:line="240" w:lineRule="auto"/>
              <w:rPr>
                <w:rFonts w:eastAsia="Microsoft JhengHei"/>
                <w:lang w:eastAsia="zh-HK"/>
              </w:rPr>
            </w:pPr>
            <w:r w:rsidRPr="00E43AF5">
              <w:rPr>
                <w:rFonts w:eastAsia="Microsoft JhengHei"/>
                <w:lang w:eastAsia="zh-HK"/>
              </w:rPr>
              <w:t>使自己保持安全。</w:t>
            </w:r>
          </w:p>
        </w:tc>
      </w:tr>
      <w:tr w:rsidR="00AA2C85" w:rsidRPr="00E43AF5" w14:paraId="383DF1D6" w14:textId="77777777" w:rsidTr="00281DCD">
        <w:trPr>
          <w:gridAfter w:val="2"/>
          <w:wAfter w:w="397" w:type="dxa"/>
          <w:trHeight w:val="3288"/>
        </w:trPr>
        <w:tc>
          <w:tcPr>
            <w:tcW w:w="2551" w:type="dxa"/>
            <w:vAlign w:val="center"/>
          </w:tcPr>
          <w:p w14:paraId="6009AD7A" w14:textId="77777777" w:rsidR="00F25D40"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309AC351" wp14:editId="3C43BBFD">
                  <wp:extent cx="1482725" cy="1482725"/>
                  <wp:effectExtent l="0" t="0" r="3175" b="3175"/>
                  <wp:docPr id="1671520727" name="Picture 9" descr="一名NDIS職員拿著一份文件。他們身旁有一個思考泡泡框，思考泡泡框裡面有一個資訊圖示及豎起的拇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1520727" name="Picture 9" descr="一名NDIS職員拿著一份文件。他們身旁有一個思考泡泡框，思考泡泡框裡面有一個資訊圖示及豎起的拇指。"/>
                          <pic:cNvPicPr/>
                        </pic:nvPicPr>
                        <pic:blipFill>
                          <a:blip r:embed="rId55"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6E511921" w14:textId="77777777" w:rsidR="00836647" w:rsidRPr="00E43AF5" w:rsidRDefault="00CF4F49" w:rsidP="00E43AF5">
            <w:pPr>
              <w:spacing w:line="240" w:lineRule="auto"/>
              <w:rPr>
                <w:rFonts w:eastAsia="Microsoft JhengHei"/>
                <w:lang w:eastAsia="zh-HK"/>
              </w:rPr>
            </w:pPr>
            <w:r w:rsidRPr="00E43AF5">
              <w:rPr>
                <w:rFonts w:eastAsia="Microsoft JhengHei"/>
                <w:lang w:eastAsia="zh-HK"/>
              </w:rPr>
              <w:t>我們會確保職員和合作夥伴能獲得並使用這類資訊。</w:t>
            </w:r>
          </w:p>
        </w:tc>
      </w:tr>
      <w:tr w:rsidR="00AA2C85" w:rsidRPr="00E43AF5" w14:paraId="43C7CBC5" w14:textId="77777777" w:rsidTr="00281DCD">
        <w:trPr>
          <w:gridAfter w:val="1"/>
          <w:wAfter w:w="170" w:type="dxa"/>
          <w:trHeight w:val="3288"/>
        </w:trPr>
        <w:tc>
          <w:tcPr>
            <w:tcW w:w="2551" w:type="dxa"/>
            <w:vAlign w:val="center"/>
          </w:tcPr>
          <w:p w14:paraId="3B73797B" w14:textId="77777777" w:rsidR="00F25D40"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0D8FB048" wp14:editId="5C6A65B0">
                  <wp:extent cx="1482725" cy="1482725"/>
                  <wp:effectExtent l="0" t="0" r="3175" b="3175"/>
                  <wp:docPr id="1703784506" name="Picture 15" descr="一名拿著一份NDIS文件的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3784506" name="Picture 15" descr="一名拿著一份NDIS文件的人士。"/>
                          <pic:cNvPicPr/>
                        </pic:nvPicPr>
                        <pic:blipFill>
                          <a:blip r:embed="rId56"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803" w:type="dxa"/>
            <w:gridSpan w:val="2"/>
            <w:vAlign w:val="center"/>
          </w:tcPr>
          <w:p w14:paraId="58083C3F" w14:textId="77777777" w:rsidR="00F25D40" w:rsidRPr="00E43AF5" w:rsidRDefault="00CF4F49" w:rsidP="00E43AF5">
            <w:pPr>
              <w:spacing w:line="240" w:lineRule="auto"/>
              <w:rPr>
                <w:rFonts w:eastAsia="Microsoft JhengHei"/>
                <w:lang w:eastAsia="zh-HK"/>
              </w:rPr>
            </w:pPr>
            <w:r w:rsidRPr="00E43AF5">
              <w:rPr>
                <w:rFonts w:eastAsia="Microsoft JhengHei"/>
                <w:lang w:eastAsia="zh-HK"/>
              </w:rPr>
              <w:t xml:space="preserve">透過下列方面得知澳洲的難民和新移民人數，以了解這項行動計劃有沒有效：　</w:t>
            </w:r>
          </w:p>
          <w:p w14:paraId="4EFC318D" w14:textId="77777777" w:rsidR="00355CDC" w:rsidRPr="00E43AF5" w:rsidRDefault="00CF4F49" w:rsidP="00E43AF5">
            <w:pPr>
              <w:pStyle w:val="ListParagraph"/>
              <w:numPr>
                <w:ilvl w:val="0"/>
                <w:numId w:val="43"/>
              </w:numPr>
              <w:spacing w:line="240" w:lineRule="auto"/>
              <w:rPr>
                <w:rFonts w:eastAsia="Microsoft JhengHei"/>
                <w:lang w:eastAsia="zh-HK"/>
              </w:rPr>
            </w:pPr>
            <w:r w:rsidRPr="00E43AF5">
              <w:rPr>
                <w:rFonts w:eastAsia="Microsoft JhengHei"/>
                <w:lang w:eastAsia="zh-HK"/>
              </w:rPr>
              <w:t>加入</w:t>
            </w:r>
            <w:r w:rsidRPr="00E43AF5">
              <w:rPr>
                <w:rFonts w:eastAsia="Microsoft JhengHei"/>
                <w:lang w:eastAsia="zh-HK"/>
              </w:rPr>
              <w:t>NDIS</w:t>
            </w:r>
            <w:r w:rsidRPr="00E43AF5">
              <w:rPr>
                <w:rFonts w:eastAsia="Microsoft JhengHei"/>
                <w:lang w:eastAsia="zh-HK"/>
              </w:rPr>
              <w:t>的方法</w:t>
            </w:r>
          </w:p>
          <w:p w14:paraId="3C05C0F2" w14:textId="77777777" w:rsidR="00F25D40" w:rsidRPr="00E43AF5" w:rsidRDefault="00CF4F49" w:rsidP="00E43AF5">
            <w:pPr>
              <w:pStyle w:val="ListParagraph"/>
              <w:numPr>
                <w:ilvl w:val="0"/>
                <w:numId w:val="43"/>
              </w:numPr>
              <w:spacing w:line="240" w:lineRule="auto"/>
              <w:rPr>
                <w:rFonts w:eastAsia="Microsoft JhengHei"/>
                <w:lang w:eastAsia="zh-HK"/>
              </w:rPr>
            </w:pPr>
            <w:r w:rsidRPr="00E43AF5">
              <w:rPr>
                <w:rFonts w:eastAsia="Microsoft JhengHei"/>
                <w:lang w:eastAsia="zh-HK"/>
              </w:rPr>
              <w:t>使用</w:t>
            </w:r>
            <w:r w:rsidRPr="00E43AF5">
              <w:rPr>
                <w:rFonts w:eastAsia="Microsoft JhengHei"/>
                <w:lang w:eastAsia="zh-HK"/>
              </w:rPr>
              <w:t>NDIS</w:t>
            </w:r>
            <w:r w:rsidRPr="00E43AF5">
              <w:rPr>
                <w:rFonts w:eastAsia="Microsoft JhengHei"/>
                <w:lang w:eastAsia="zh-HK"/>
              </w:rPr>
              <w:t>服務。</w:t>
            </w:r>
          </w:p>
        </w:tc>
      </w:tr>
    </w:tbl>
    <w:p w14:paraId="62E125D2" w14:textId="77777777" w:rsidR="005C7C7B" w:rsidRPr="00E43AF5" w:rsidRDefault="00CF4F49" w:rsidP="00E43AF5">
      <w:pPr>
        <w:pStyle w:val="Heading3"/>
        <w:spacing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664384" behindDoc="1" locked="0" layoutInCell="1" allowOverlap="1" wp14:anchorId="78CBFF3B" wp14:editId="450B62A9">
                <wp:simplePos x="0" y="0"/>
                <wp:positionH relativeFrom="margin">
                  <wp:align>left</wp:align>
                </wp:positionH>
                <wp:positionV relativeFrom="paragraph">
                  <wp:posOffset>223413</wp:posOffset>
                </wp:positionV>
                <wp:extent cx="5798820" cy="241300"/>
                <wp:effectExtent l="19050" t="19050" r="11430" b="25400"/>
                <wp:wrapNone/>
                <wp:docPr id="2133591253" name="Group 213359125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98820" cy="241300"/>
                          <a:chOff x="0" y="0"/>
                          <a:chExt cx="5799192" cy="241540"/>
                        </a:xfrm>
                      </wpg:grpSpPr>
                      <wps:wsp>
                        <wps:cNvPr id="2035393053" name="Straight Connector 2035393053"/>
                        <wps:cNvCnPr/>
                        <wps:spPr>
                          <a:xfrm>
                            <a:off x="0"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957140330" name="Oval 957140330"/>
                        <wps:cNvSpPr/>
                        <wps:spPr>
                          <a:xfrm>
                            <a:off x="5557652" y="0"/>
                            <a:ext cx="241540" cy="241540"/>
                          </a:xfrm>
                          <a:prstGeom prst="ellipse">
                            <a:avLst/>
                          </a:prstGeom>
                          <a:solidFill>
                            <a:srgbClr val="8AC64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61DEDE83" id="Group 2133591253" o:spid="_x0000_s1026" alt="&quot;&quot;" style="position:absolute;margin-left:0;margin-top:17.6pt;width:456.6pt;height:19pt;z-index:-251652096;mso-position-horizontal:left;mso-position-horizontal-relative:margin;mso-width-relative:margin;mso-height-relative:margin" coordsize="57991,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wm80TwMAAPoIAAAOAAAAZHJzL2Uyb0RvYy54bWy8VttS2zAQfe9M/0Hj92I7xrl4cJg0FF4Y&#10;YBo6PAtZvszIkiopcejXdyVfEkgoLZ2BB6PL7mp1dM5uzs63NUMbqnQleOqFJ4GHKCciq3iRej/u&#10;L79MPaQN5hlmgtPUe6LaO59//nTWyISORClYRhWCIFwnjUy90hiZ+L4mJa2xPhGSctjMhaqxgakq&#10;/EzhBqLXzB8FwdhvhMqkEoRqDasX7aY3d/HznBJzm+eaGsRSD3Iz7qvc99F+/fkZTgqFZVmRLg38&#10;jixqXHE4dAh1gQ1Ga1UdhKorooQWuTkhovZFnleEujvAbcLgxW2ulFhLd5ciaQo5wATQvsDp3WHJ&#10;zeZKyZW8U4BEIwvAws3sXba5qu1/yBJtHWRPA2R0axCBxXgym05HgCyBvdFpGAUdpqQE4A/cSPlt&#10;5zgLZ6PBMT51jn5/rP8smUYCPfQOAf1/CKxKLKkDVieAwJ1CVQbpB1EczaIgjjzEcQ1sXRmFq6I0&#10;aCk4By4JhfaMHGIuwJJ3+OlEA5SvggfwjEfTlnQ7BMPxJOqAeI4BTqTS5oqKGtlB6rGK27RxgjfX&#10;2sD5AFdvYpcZR03qRdMQXgERDHpSPLPHAZp9am5knhhtHb7THC4PLxm6wE54dMkU2mCQDCaEchO6&#10;EDY8WFu3vGJscAzeduzsrSt1ovwX58HDnSy4GZzrigt17HSz7VPOW/segfbeFoJHkT25R3PQALcs&#10;/T+AZLN4Ep4GUQQP1HLsFoBGu9UdqQZR9i/XS2NQZBzHk3EM1DnUJUjRKqqX5Ut17WjTMYsyVkn9&#10;R3JpwarsEl7evoNWxePAkuliOR7k+8xsn5DO7dUY46+j2WTcEW0vBjCc8f75nLZeI/DoGBN6ArvD&#10;S5zRltdxAH/9YbbXWMo7OR3n+F+I46M5zgZZvsFxpETb9rQklxXUkWuszR1W0OeAINC7zS18ciag&#10;dIhu5KFSqF/H1q09FF/Y9VADfTP19M81VhTovK6XAmpGCB1fEjeE+MqwfpgrUT9Au17YCLCFOYE4&#10;qUeM6idL0/ZmaPiELhbODBqlxOaaryTpq5SteffbB6xkR18D1fRG9GX9oD62th2LWuV3Eyd812ug&#10;wToCdD8GbAffnzv73U+W+W8AAAD//wMAUEsDBBQABgAIAAAAIQBa3V5B3gAAAAYBAAAPAAAAZHJz&#10;L2Rvd25yZXYueG1sTI/NasNADITvhb7DokJvzdox6Y9rOYTQ9hQKTQoht42t2CZerfFubOftq57a&#10;k0aMmPmULSfbqoF63zhGiGcRKOLClQ1XCN+794dnUD4YLk3rmBCu5GGZ395kJi3dyF80bEOlJIR9&#10;ahDqELpUa1/UZI2fuY5YvJPrrQmy9pUuezNKuG31PIoetTUNS0NtOlrXVJy3F4vwMZpxlcRvw+Z8&#10;Wl8Pu8XnfhMT4v3dtHoFFWgKf8fwiy/okAvT0V249KpFkEcCQrKYgxL3JU5EHBGeZOo80//x8x8A&#10;AAD//wMAUEsBAi0AFAAGAAgAAAAhALaDOJL+AAAA4QEAABMAAAAAAAAAAAAAAAAAAAAAAFtDb250&#10;ZW50X1R5cGVzXS54bWxQSwECLQAUAAYACAAAACEAOP0h/9YAAACUAQAACwAAAAAAAAAAAAAAAAAv&#10;AQAAX3JlbHMvLnJlbHNQSwECLQAUAAYACAAAACEAbMJvNE8DAAD6CAAADgAAAAAAAAAAAAAAAAAu&#10;AgAAZHJzL2Uyb0RvYy54bWxQSwECLQAUAAYACAAAACEAWt1eQd4AAAAGAQAADwAAAAAAAAAAAAAA&#10;AACpBQAAZHJzL2Rvd25yZXYueG1sUEsFBgAAAAAEAAQA8wAAALQGAAAAAA==&#10;">
                <v:line id="Straight Connector 2035393053" o:spid="_x0000_s1027" style="position:absolute;visibility:visible;mso-wrap-style:square" from="0,1306" to="57167,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9t3OzQAAAOMAAAAPAAAAZHJzL2Rvd25yZXYueG1sRI9Ba8JA&#10;FITvhf6H5RW8lLpbg6VNXaUqQkEPagPm+Mi+JqHZtyG70fjvu0Khx2FmvmFmi8E24kydrx1reB4r&#10;EMSFMzWXGrKvzdMrCB+QDTaOScOVPCzm93czTI278IHOx1CKCGGfooYqhDaV0hcVWfRj1xJH79t1&#10;FkOUXSlNh5cIt42cKPUiLdYcFypsaVVR8XPsrYbT9bDq9+tW5k2W57vT9jHrl73Wo4fh4x1EoCH8&#10;h//an0bDRCXT5C1R0wRun+IfkPNfAAAA//8DAFBLAQItABQABgAIAAAAIQDb4fbL7gAAAIUBAAAT&#10;AAAAAAAAAAAAAAAAAAAAAABbQ29udGVudF9UeXBlc10ueG1sUEsBAi0AFAAGAAgAAAAhAFr0LFu/&#10;AAAAFQEAAAsAAAAAAAAAAAAAAAAAHwEAAF9yZWxzLy5yZWxzUEsBAi0AFAAGAAgAAAAhANL23c7N&#10;AAAA4wAAAA8AAAAAAAAAAAAAAAAABwIAAGRycy9kb3ducmV2LnhtbFBLBQYAAAAAAwADALcAAAAB&#10;AwAAAAA=&#10;" strokecolor="#65276f [3044]" strokeweight="3pt">
                  <v:stroke endcap="round"/>
                </v:line>
                <v:oval id="Oval 957140330"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1YfeygAAAOIAAAAPAAAAZHJzL2Rvd25yZXYueG1sRI+7bsIw&#10;FIZ3pL6DdSqxEYeGlpBiUFVoxdCFy5DxKD4kUePjNHZC+vb1UInx13/Tt96OphEDda62rGAexSCI&#10;C6trLhVczh+zFITzyBoby6TglxxsNw+TNWba3vhIw8mXIoywy1BB5X2bSemKigy6yLbEwbvazqAP&#10;siul7vAWxk0jn+L4RRqsOTxU2NJ7RcX3qTcKEnRfffOj093+PPT+esjbzz5Xavo4vr2C8DT6e/i/&#10;fdAKVs/L+SJOkgARkAIOyM0fAAAA//8DAFBLAQItABQABgAIAAAAIQDb4fbL7gAAAIUBAAATAAAA&#10;AAAAAAAAAAAAAAAAAABbQ29udGVudF9UeXBlc10ueG1sUEsBAi0AFAAGAAgAAAAhAFr0LFu/AAAA&#10;FQEAAAsAAAAAAAAAAAAAAAAAHwEAAF9yZWxzLy5yZWxzUEsBAi0AFAAGAAgAAAAhAMvVh97KAAAA&#10;4gAAAA8AAAAAAAAAAAAAAAAABwIAAGRycy9kb3ducmV2LnhtbFBLBQYAAAAAAwADALcAAAD+AgAA&#10;AAA=&#10;" fillcolor="#8ac640" strokecolor="#6b2976" strokeweight="3pt"/>
                <w10:wrap anchorx="margin"/>
              </v:group>
            </w:pict>
          </mc:Fallback>
        </mc:AlternateContent>
      </w:r>
      <w:r w:rsidRPr="00E43AF5">
        <w:rPr>
          <w:rFonts w:eastAsia="Microsoft JhengHei"/>
          <w:lang w:eastAsia="zh-HK"/>
        </w:rPr>
        <w:t>行動五</w:t>
      </w:r>
    </w:p>
    <w:tbl>
      <w:tblPr>
        <w:tblW w:w="9127" w:type="dxa"/>
        <w:tblLayout w:type="fixed"/>
        <w:tblLook w:val="04A0" w:firstRow="1" w:lastRow="0" w:firstColumn="1" w:lastColumn="0" w:noHBand="0" w:noVBand="1"/>
      </w:tblPr>
      <w:tblGrid>
        <w:gridCol w:w="2545"/>
        <w:gridCol w:w="6520"/>
        <w:gridCol w:w="62"/>
      </w:tblGrid>
      <w:tr w:rsidR="00AA2C85" w:rsidRPr="00E43AF5" w14:paraId="5A8F17B4" w14:textId="77777777" w:rsidTr="004118F7">
        <w:trPr>
          <w:trHeight w:val="2778"/>
        </w:trPr>
        <w:tc>
          <w:tcPr>
            <w:tcW w:w="2545" w:type="dxa"/>
            <w:vAlign w:val="center"/>
          </w:tcPr>
          <w:p w14:paraId="7274E0A6" w14:textId="77777777" w:rsidR="00AA2B19"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60D4BA58" wp14:editId="5BFDB0B6">
                  <wp:extent cx="1478915" cy="1478915"/>
                  <wp:effectExtent l="0" t="0" r="6985" b="6985"/>
                  <wp:docPr id="92285862" name="Picture 10" descr="一名公務員在幫助某名人士理解一份NDIS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285862" name="Picture 10" descr="一名公務員在幫助某名人士理解一份NDIS文件。"/>
                          <pic:cNvPicPr/>
                        </pic:nvPicPr>
                        <pic:blipFill>
                          <a:blip r:embed="rId57" cstate="print">
                            <a:extLst>
                              <a:ext uri="{28A0092B-C50C-407E-A947-70E740481C1C}">
                                <a14:useLocalDpi xmlns:a14="http://schemas.microsoft.com/office/drawing/2010/main" val="0"/>
                              </a:ext>
                            </a:extLst>
                          </a:blip>
                          <a:stretch>
                            <a:fillRect/>
                          </a:stretch>
                        </pic:blipFill>
                        <pic:spPr>
                          <a:xfrm>
                            <a:off x="0" y="0"/>
                            <a:ext cx="1478915" cy="1478915"/>
                          </a:xfrm>
                          <a:prstGeom prst="rect">
                            <a:avLst/>
                          </a:prstGeom>
                        </pic:spPr>
                      </pic:pic>
                    </a:graphicData>
                  </a:graphic>
                </wp:inline>
              </w:drawing>
            </w:r>
          </w:p>
        </w:tc>
        <w:tc>
          <w:tcPr>
            <w:tcW w:w="6582" w:type="dxa"/>
            <w:gridSpan w:val="2"/>
            <w:vAlign w:val="center"/>
          </w:tcPr>
          <w:p w14:paraId="08DB27B6" w14:textId="77777777" w:rsidR="00AA2B19" w:rsidRPr="00E43AF5" w:rsidRDefault="00CF4F49" w:rsidP="00E43AF5">
            <w:pPr>
              <w:spacing w:line="240" w:lineRule="auto"/>
              <w:rPr>
                <w:rFonts w:eastAsia="Microsoft JhengHei"/>
                <w:lang w:eastAsia="zh-HK"/>
              </w:rPr>
            </w:pPr>
            <w:r w:rsidRPr="00E43AF5">
              <w:rPr>
                <w:rFonts w:eastAsia="Microsoft JhengHei"/>
                <w:lang w:eastAsia="zh-HK"/>
              </w:rPr>
              <w:t>我們會與其他公共機構合作，以改善協助公眾加入</w:t>
            </w:r>
            <w:r w:rsidRPr="00E43AF5">
              <w:rPr>
                <w:rFonts w:eastAsia="Microsoft JhengHei"/>
                <w:lang w:eastAsia="zh-HK"/>
              </w:rPr>
              <w:t>NDIS</w:t>
            </w:r>
            <w:r w:rsidRPr="00E43AF5">
              <w:rPr>
                <w:rFonts w:eastAsia="Microsoft JhengHei"/>
                <w:lang w:eastAsia="zh-HK"/>
              </w:rPr>
              <w:t>的方法。</w:t>
            </w:r>
          </w:p>
        </w:tc>
      </w:tr>
      <w:tr w:rsidR="00AA2C85" w:rsidRPr="00E43AF5" w14:paraId="255B81D2" w14:textId="77777777" w:rsidTr="004118F7">
        <w:trPr>
          <w:trHeight w:val="2778"/>
        </w:trPr>
        <w:tc>
          <w:tcPr>
            <w:tcW w:w="2545" w:type="dxa"/>
            <w:vAlign w:val="center"/>
          </w:tcPr>
          <w:p w14:paraId="3E8D4323" w14:textId="77777777" w:rsidR="005F5A9C"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2E7121CA" wp14:editId="452A1CE5">
                  <wp:extent cx="1478915" cy="1478915"/>
                  <wp:effectExtent l="0" t="0" r="6985" b="6985"/>
                  <wp:docPr id="87536267" name="Picture 11" descr="兩名人士在一個指向澳洲的箭嘴下方舉起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536267" name="Picture 11" descr="兩名人士在一個指向澳洲的箭嘴下方舉起手。"/>
                          <pic:cNvPicPr/>
                        </pic:nvPicPr>
                        <pic:blipFill>
                          <a:blip r:embed="rId58" cstate="print">
                            <a:extLst>
                              <a:ext uri="{28A0092B-C50C-407E-A947-70E740481C1C}">
                                <a14:useLocalDpi xmlns:a14="http://schemas.microsoft.com/office/drawing/2010/main" val="0"/>
                              </a:ext>
                            </a:extLst>
                          </a:blip>
                          <a:stretch>
                            <a:fillRect/>
                          </a:stretch>
                        </pic:blipFill>
                        <pic:spPr>
                          <a:xfrm>
                            <a:off x="0" y="0"/>
                            <a:ext cx="1478915" cy="1478915"/>
                          </a:xfrm>
                          <a:prstGeom prst="rect">
                            <a:avLst/>
                          </a:prstGeom>
                        </pic:spPr>
                      </pic:pic>
                    </a:graphicData>
                  </a:graphic>
                </wp:inline>
              </w:drawing>
            </w:r>
          </w:p>
        </w:tc>
        <w:tc>
          <w:tcPr>
            <w:tcW w:w="6582" w:type="dxa"/>
            <w:gridSpan w:val="2"/>
            <w:vAlign w:val="center"/>
          </w:tcPr>
          <w:p w14:paraId="4C555B06" w14:textId="77777777" w:rsidR="005F5A9C" w:rsidRPr="00E43AF5" w:rsidRDefault="00CF4F49" w:rsidP="00E43AF5">
            <w:pPr>
              <w:spacing w:line="240" w:lineRule="auto"/>
              <w:rPr>
                <w:rFonts w:eastAsia="Microsoft JhengHei"/>
                <w:lang w:eastAsia="zh-HK"/>
              </w:rPr>
            </w:pPr>
            <w:r w:rsidRPr="00E43AF5">
              <w:rPr>
                <w:rFonts w:eastAsia="Microsoft JhengHei"/>
                <w:lang w:eastAsia="zh-HK"/>
              </w:rPr>
              <w:t>當中包括：</w:t>
            </w:r>
          </w:p>
          <w:p w14:paraId="0191CFB2" w14:textId="77777777" w:rsidR="00EA0E38" w:rsidRPr="00E43AF5" w:rsidRDefault="00CF4F49" w:rsidP="00E43AF5">
            <w:pPr>
              <w:pStyle w:val="ListParagraph"/>
              <w:numPr>
                <w:ilvl w:val="0"/>
                <w:numId w:val="44"/>
              </w:numPr>
              <w:spacing w:line="240" w:lineRule="auto"/>
              <w:rPr>
                <w:rFonts w:eastAsia="Microsoft JhengHei"/>
                <w:lang w:eastAsia="zh-HK"/>
              </w:rPr>
            </w:pPr>
            <w:r w:rsidRPr="00E43AF5">
              <w:rPr>
                <w:rFonts w:eastAsia="Microsoft JhengHei"/>
                <w:lang w:eastAsia="zh-HK"/>
              </w:rPr>
              <w:t>難民</w:t>
            </w:r>
          </w:p>
          <w:p w14:paraId="51D9A353" w14:textId="77777777" w:rsidR="005F5A9C" w:rsidRPr="00E43AF5" w:rsidRDefault="00CF4F49" w:rsidP="00E43AF5">
            <w:pPr>
              <w:pStyle w:val="ListParagraph"/>
              <w:numPr>
                <w:ilvl w:val="0"/>
                <w:numId w:val="44"/>
              </w:numPr>
              <w:spacing w:line="240" w:lineRule="auto"/>
              <w:rPr>
                <w:rFonts w:eastAsia="Microsoft JhengHei"/>
                <w:lang w:eastAsia="zh-HK"/>
              </w:rPr>
            </w:pPr>
            <w:r w:rsidRPr="00E43AF5">
              <w:rPr>
                <w:rFonts w:eastAsia="Microsoft JhengHei"/>
                <w:lang w:eastAsia="zh-HK"/>
              </w:rPr>
              <w:t>澳洲新移民。</w:t>
            </w:r>
          </w:p>
        </w:tc>
      </w:tr>
      <w:tr w:rsidR="00AA2C85" w:rsidRPr="00E43AF5" w14:paraId="21340026" w14:textId="77777777" w:rsidTr="004118F7">
        <w:trPr>
          <w:trHeight w:val="2778"/>
        </w:trPr>
        <w:tc>
          <w:tcPr>
            <w:tcW w:w="2545" w:type="dxa"/>
            <w:vAlign w:val="center"/>
          </w:tcPr>
          <w:p w14:paraId="42900BFD" w14:textId="77777777" w:rsidR="00EA7E2D"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7BA36736" wp14:editId="46BB83A5">
                  <wp:extent cx="1478915" cy="1478915"/>
                  <wp:effectExtent l="0" t="0" r="6985" b="6985"/>
                  <wp:docPr id="804146549" name="Picture 12" descr="一名人士拿著一份NDIS文件。他們身旁有一個資訊圖示以及一個豎起並指向上方的拇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4146549" name="Picture 12" descr="一名人士拿著一份NDIS文件。他們身旁有一個資訊圖示以及一個豎起並指向上方的拇指。"/>
                          <pic:cNvPicPr/>
                        </pic:nvPicPr>
                        <pic:blipFill>
                          <a:blip r:embed="rId59" cstate="print">
                            <a:extLst>
                              <a:ext uri="{28A0092B-C50C-407E-A947-70E740481C1C}">
                                <a14:useLocalDpi xmlns:a14="http://schemas.microsoft.com/office/drawing/2010/main" val="0"/>
                              </a:ext>
                            </a:extLst>
                          </a:blip>
                          <a:stretch>
                            <a:fillRect/>
                          </a:stretch>
                        </pic:blipFill>
                        <pic:spPr>
                          <a:xfrm>
                            <a:off x="0" y="0"/>
                            <a:ext cx="1478915" cy="1478915"/>
                          </a:xfrm>
                          <a:prstGeom prst="rect">
                            <a:avLst/>
                          </a:prstGeom>
                        </pic:spPr>
                      </pic:pic>
                    </a:graphicData>
                  </a:graphic>
                </wp:inline>
              </w:drawing>
            </w:r>
          </w:p>
        </w:tc>
        <w:tc>
          <w:tcPr>
            <w:tcW w:w="6582" w:type="dxa"/>
            <w:gridSpan w:val="2"/>
            <w:vAlign w:val="center"/>
          </w:tcPr>
          <w:p w14:paraId="2B28B351" w14:textId="77777777" w:rsidR="00EA7E2D" w:rsidRPr="00E43AF5" w:rsidRDefault="00CF4F49" w:rsidP="00E43AF5">
            <w:pPr>
              <w:spacing w:line="240" w:lineRule="auto"/>
              <w:rPr>
                <w:rFonts w:eastAsia="Microsoft JhengHei"/>
                <w:lang w:eastAsia="zh-HK"/>
              </w:rPr>
            </w:pPr>
            <w:r w:rsidRPr="00E43AF5">
              <w:rPr>
                <w:rFonts w:eastAsia="Microsoft JhengHei"/>
                <w:lang w:eastAsia="zh-HK"/>
              </w:rPr>
              <w:t>我們會使用澳洲新移民的相關資訊，讓他們更容易加入</w:t>
            </w:r>
            <w:r w:rsidRPr="00E43AF5">
              <w:rPr>
                <w:rFonts w:eastAsia="Microsoft JhengHei"/>
                <w:lang w:eastAsia="zh-HK"/>
              </w:rPr>
              <w:t>NDIS</w:t>
            </w:r>
            <w:r w:rsidRPr="00E43AF5">
              <w:rPr>
                <w:rFonts w:eastAsia="Microsoft JhengHei"/>
                <w:lang w:eastAsia="zh-HK"/>
              </w:rPr>
              <w:t>。</w:t>
            </w:r>
          </w:p>
          <w:p w14:paraId="5373EC10" w14:textId="77777777" w:rsidR="00EA7E2D" w:rsidRPr="00E43AF5" w:rsidRDefault="00CF4F49" w:rsidP="00E43AF5">
            <w:pPr>
              <w:spacing w:line="240" w:lineRule="auto"/>
              <w:rPr>
                <w:rFonts w:eastAsia="Microsoft JhengHei"/>
                <w:lang w:eastAsia="zh-HK"/>
              </w:rPr>
            </w:pPr>
            <w:r w:rsidRPr="00E43AF5">
              <w:rPr>
                <w:rFonts w:eastAsia="Microsoft JhengHei"/>
                <w:lang w:eastAsia="zh-HK"/>
              </w:rPr>
              <w:t>當中包括他們已經完成的</w:t>
            </w:r>
            <w:r w:rsidRPr="00E43AF5">
              <w:rPr>
                <w:rStyle w:val="Strong"/>
                <w:rFonts w:eastAsia="Microsoft JhengHei"/>
                <w:lang w:eastAsia="zh-HK"/>
              </w:rPr>
              <w:t>各項評估</w:t>
            </w:r>
            <w:r w:rsidRPr="00E43AF5">
              <w:rPr>
                <w:rFonts w:eastAsia="Microsoft JhengHei"/>
                <w:lang w:eastAsia="zh-HK"/>
              </w:rPr>
              <w:t>。</w:t>
            </w:r>
          </w:p>
        </w:tc>
      </w:tr>
      <w:tr w:rsidR="00AA2C85" w:rsidRPr="00E43AF5" w14:paraId="31C440FF" w14:textId="77777777" w:rsidTr="004118F7">
        <w:trPr>
          <w:trHeight w:val="2778"/>
        </w:trPr>
        <w:tc>
          <w:tcPr>
            <w:tcW w:w="2545" w:type="dxa"/>
            <w:vAlign w:val="center"/>
          </w:tcPr>
          <w:p w14:paraId="62F67F94" w14:textId="77777777" w:rsidR="00297E13"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47328" behindDoc="0" locked="0" layoutInCell="1" allowOverlap="1" wp14:anchorId="22B622B1" wp14:editId="0B612A41">
                      <wp:simplePos x="0" y="0"/>
                      <wp:positionH relativeFrom="column">
                        <wp:posOffset>283845</wp:posOffset>
                      </wp:positionH>
                      <wp:positionV relativeFrom="paragraph">
                        <wp:posOffset>340995</wp:posOffset>
                      </wp:positionV>
                      <wp:extent cx="892175" cy="219075"/>
                      <wp:effectExtent l="0" t="0" r="3175" b="9525"/>
                      <wp:wrapNone/>
                      <wp:docPr id="1313972618"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219075"/>
                              </a:xfrm>
                              <a:prstGeom prst="rect">
                                <a:avLst/>
                              </a:prstGeom>
                              <a:noFill/>
                              <a:ln w="9525">
                                <a:noFill/>
                                <a:miter lim="800000"/>
                                <a:headEnd/>
                                <a:tailEnd/>
                              </a:ln>
                            </wps:spPr>
                            <wps:txbx>
                              <w:txbxContent>
                                <w:p w14:paraId="7E4420CA" w14:textId="77777777" w:rsidR="00645ABE" w:rsidRPr="00911FE3" w:rsidRDefault="00645ABE" w:rsidP="005F498B">
                                  <w:pPr>
                                    <w:spacing w:before="0" w:after="0" w:line="240" w:lineRule="auto"/>
                                    <w:jc w:val="center"/>
                                    <w:rPr>
                                      <w:rFonts w:ascii="Microsoft JhengHei" w:eastAsia="Microsoft JhengHei" w:hAnsi="Microsoft JhengHei"/>
                                      <w:sz w:val="22"/>
                                      <w:szCs w:val="22"/>
                                      <w:lang w:val="en-PH"/>
                                    </w:rPr>
                                  </w:pPr>
                                  <w:r w:rsidRPr="00911FE3">
                                    <w:rPr>
                                      <w:rFonts w:ascii="Microsoft JhengHei" w:eastAsia="Microsoft JhengHei" w:hAnsi="Microsoft JhengHei"/>
                                      <w:b/>
                                      <w:bCs/>
                                      <w:sz w:val="22"/>
                                      <w:szCs w:val="22"/>
                                    </w:rPr>
                                    <w:t>評估</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22B622B1" id="_x0000_s1035" type="#_x0000_t202" alt="&quot;&quot;" style="position:absolute;left:0;text-align:left;margin-left:22.35pt;margin-top:26.85pt;width:70.25pt;height:17.25pt;z-index:2517473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hYUN7wEAAMMDAAAOAAAAZHJzL2Uyb0RvYy54bWysU8GO0zAQvSPxD5bvNEmlwjZqulp2WYS0&#10;sEgLH+A4TmNhe8zYbVK+nrHTdldwQ+RgjWPPm3lvnjfXkzXsoDBocA2vFiVnyknotNs1/Pu3+zdX&#10;nIUoXCcMONXwowr8evv61Wb0tVrCAKZTyAjEhXr0DR9i9HVRBDkoK8ICvHJ02ANaEWmLu6JDMRK6&#10;NcWyLN8WI2DnEaQKgf7ezYd8m/H7Xsn42PdBRWYaTr3FvGJe27QW242odyj8oOWpDfEPXVihHRW9&#10;QN2JKNge9V9QVkuEAH1cSLAF9L2WKnMgNlX5B5unQXiVuZA4wV9kCv8PVn45PPmvyOL0HiYaYCYR&#10;/APIH4E5uB2E26kbRBgHJToqXCXJitGH+pSapA51SCDt+Bk6GrLYR8hAU482qUI8GaHTAI4X0dUU&#10;maSfV+tl9W7FmaSjZbUuKU4VRH1O9hjiRwWWpaDhSDPN4OLwEOJ89Xwl1XJwr43JczWOjQ1fr5ar&#10;nPDixOpItjPaUv0yfbMREscPrsvJUWgzx9SLcSfSiefMOE7txHRH+Ck3adBCdyQVEGaX0augYAD8&#10;xdlIDmt4+LkXqDgznxwpmex4DvActOdAOEmpDY+czeFtzLadKd6Qwr3O7J8rn1okp2T9Tq5OVny5&#10;z7ee3972NwAAAP//AwBQSwMEFAAGAAgAAAAhAB5VZPjfAAAACAEAAA8AAABkcnMvZG93bnJldi54&#10;bWxMj8FOwzAQRO9I/IO1SNyoQ2hLmmZTVQhOSKhpOHB0km1iNV6H2G3D3+Oe4DRazWjmbbaZTC/O&#10;NDptGeFxFoEgrm2juUX4LN8eEhDOK25Ub5kQfsjBJr+9yVTa2AsXdN77VoQSdqlC6LwfUild3ZFR&#10;bmYH4uAd7GiUD+fYymZUl1BuehlH0VIapTksdGqgl47q4/5kELZfXLzq749qVxwKXZariN+XR8T7&#10;u2m7BuFp8n9huOIHdMgDU2VP3DjRI8znzyGJsHgKevWTRQyiQkiSGGSeyf8P5L8AAAD//wMAUEsB&#10;Ai0AFAAGAAgAAAAhALaDOJL+AAAA4QEAABMAAAAAAAAAAAAAAAAAAAAAAFtDb250ZW50X1R5cGVz&#10;XS54bWxQSwECLQAUAAYACAAAACEAOP0h/9YAAACUAQAACwAAAAAAAAAAAAAAAAAvAQAAX3JlbHMv&#10;LnJlbHNQSwECLQAUAAYACAAAACEAzoWFDe8BAADDAwAADgAAAAAAAAAAAAAAAAAuAgAAZHJzL2Uy&#10;b0RvYy54bWxQSwECLQAUAAYACAAAACEAHlVk+N8AAAAIAQAADwAAAAAAAAAAAAAAAABJBAAAZHJz&#10;L2Rvd25yZXYueG1sUEsFBgAAAAAEAAQA8wAAAFUFAAAAAA==&#10;" filled="f" stroked="f">
                      <v:textbox inset="0,0,0,0">
                        <w:txbxContent>
                          <w:p w14:paraId="7E4420CA" w14:textId="77777777" w:rsidR="00645ABE" w:rsidRPr="00911FE3" w:rsidRDefault="00645ABE" w:rsidP="005F498B">
                            <w:pPr>
                              <w:spacing w:before="0" w:after="0" w:line="240" w:lineRule="auto"/>
                              <w:jc w:val="center"/>
                              <w:rPr>
                                <w:rFonts w:ascii="Microsoft JhengHei" w:eastAsia="Microsoft JhengHei" w:hAnsi="Microsoft JhengHei"/>
                                <w:sz w:val="22"/>
                                <w:szCs w:val="22"/>
                                <w:lang w:val="en-PH"/>
                              </w:rPr>
                            </w:pPr>
                            <w:r w:rsidRPr="00911FE3">
                              <w:rPr>
                                <w:rFonts w:ascii="Microsoft JhengHei" w:eastAsia="Microsoft JhengHei" w:hAnsi="Microsoft JhengHei"/>
                                <w:b/>
                                <w:bCs/>
                                <w:sz w:val="22"/>
                                <w:szCs w:val="22"/>
                              </w:rPr>
                              <w:t>評估</w:t>
                            </w:r>
                          </w:p>
                        </w:txbxContent>
                      </v:textbox>
                    </v:shape>
                  </w:pict>
                </mc:Fallback>
              </mc:AlternateContent>
            </w:r>
            <w:r w:rsidR="00EF7D00" w:rsidRPr="00E43AF5">
              <w:rPr>
                <w:rFonts w:eastAsia="Microsoft JhengHei"/>
                <w:noProof/>
                <w:lang w:eastAsia="zh-HK"/>
              </w:rPr>
              <w:drawing>
                <wp:inline distT="0" distB="0" distL="0" distR="0" wp14:anchorId="61F51FB6" wp14:editId="13CE7B9C">
                  <wp:extent cx="1478915" cy="1478915"/>
                  <wp:effectExtent l="0" t="0" r="6985" b="6985"/>
                  <wp:docPr id="2121116958" name="Picture 16" descr="一份評估文件，文件上列出一份畫上兩個剔號的清單。"/>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1116958" name="Picture 16" descr="一份評估文件，文件上列出一份畫上兩個剔號的清單。"/>
                          <pic:cNvPicPr/>
                        </pic:nvPicPr>
                        <pic:blipFill>
                          <a:blip r:embed="rId60">
                            <a:extLst>
                              <a:ext uri="{28A0092B-C50C-407E-A947-70E740481C1C}">
                                <a14:useLocalDpi xmlns:a14="http://schemas.microsoft.com/office/drawing/2010/main" val="0"/>
                              </a:ext>
                            </a:extLst>
                          </a:blip>
                          <a:stretch>
                            <a:fillRect/>
                          </a:stretch>
                        </pic:blipFill>
                        <pic:spPr>
                          <a:xfrm>
                            <a:off x="0" y="0"/>
                            <a:ext cx="1478915" cy="1478915"/>
                          </a:xfrm>
                          <a:prstGeom prst="rect">
                            <a:avLst/>
                          </a:prstGeom>
                        </pic:spPr>
                      </pic:pic>
                    </a:graphicData>
                  </a:graphic>
                </wp:inline>
              </w:drawing>
            </w:r>
          </w:p>
        </w:tc>
        <w:tc>
          <w:tcPr>
            <w:tcW w:w="6582" w:type="dxa"/>
            <w:gridSpan w:val="2"/>
            <w:vAlign w:val="center"/>
          </w:tcPr>
          <w:p w14:paraId="25893F70" w14:textId="77777777" w:rsidR="00297E13" w:rsidRPr="00E43AF5" w:rsidRDefault="00CF4F49" w:rsidP="00E43AF5">
            <w:pPr>
              <w:spacing w:line="240" w:lineRule="auto"/>
              <w:rPr>
                <w:rFonts w:eastAsia="Microsoft JhengHei"/>
                <w:lang w:eastAsia="zh-HK"/>
              </w:rPr>
            </w:pPr>
            <w:r w:rsidRPr="00E43AF5">
              <w:rPr>
                <w:rFonts w:eastAsia="Microsoft JhengHei"/>
                <w:lang w:eastAsia="zh-HK"/>
              </w:rPr>
              <w:t>評估是指我們怎樣知道：</w:t>
            </w:r>
          </w:p>
          <w:p w14:paraId="1D536A08" w14:textId="77777777" w:rsidR="00297E13" w:rsidRPr="00E43AF5" w:rsidRDefault="00CF4F49" w:rsidP="00E43AF5">
            <w:pPr>
              <w:pStyle w:val="ListParagraph"/>
              <w:numPr>
                <w:ilvl w:val="0"/>
                <w:numId w:val="45"/>
              </w:numPr>
              <w:spacing w:line="240" w:lineRule="auto"/>
              <w:rPr>
                <w:rFonts w:eastAsia="Microsoft JhengHei"/>
                <w:lang w:eastAsia="zh-HK"/>
              </w:rPr>
            </w:pPr>
            <w:r w:rsidRPr="00E43AF5">
              <w:rPr>
                <w:rFonts w:eastAsia="Microsoft JhengHei"/>
                <w:lang w:eastAsia="zh-HK"/>
              </w:rPr>
              <w:t>殘障問題怎樣影響個人生活</w:t>
            </w:r>
          </w:p>
          <w:p w14:paraId="24176D2E" w14:textId="77777777" w:rsidR="00297E13" w:rsidRPr="00E43AF5" w:rsidRDefault="00CF4F49" w:rsidP="00E43AF5">
            <w:pPr>
              <w:pStyle w:val="ListParagraph"/>
              <w:numPr>
                <w:ilvl w:val="0"/>
                <w:numId w:val="45"/>
              </w:numPr>
              <w:spacing w:line="240" w:lineRule="auto"/>
              <w:rPr>
                <w:rFonts w:eastAsia="Microsoft JhengHei"/>
                <w:lang w:eastAsia="zh-HK"/>
              </w:rPr>
            </w:pPr>
            <w:r w:rsidRPr="00E43AF5">
              <w:rPr>
                <w:rFonts w:eastAsia="Microsoft JhengHei"/>
                <w:lang w:eastAsia="zh-HK"/>
              </w:rPr>
              <w:t>從</w:t>
            </w:r>
            <w:r w:rsidRPr="00E43AF5">
              <w:rPr>
                <w:rFonts w:eastAsia="Microsoft JhengHei"/>
                <w:lang w:eastAsia="zh-HK"/>
              </w:rPr>
              <w:t>NDIS</w:t>
            </w:r>
            <w:r w:rsidRPr="00E43AF5">
              <w:rPr>
                <w:rFonts w:eastAsia="Microsoft JhengHei"/>
                <w:lang w:eastAsia="zh-HK"/>
              </w:rPr>
              <w:t>獲得哪些所需的支援項目。</w:t>
            </w:r>
          </w:p>
        </w:tc>
      </w:tr>
      <w:tr w:rsidR="00AA2C85" w:rsidRPr="00E43AF5" w14:paraId="17E5CC53" w14:textId="77777777" w:rsidTr="004118F7">
        <w:trPr>
          <w:gridAfter w:val="1"/>
          <w:wAfter w:w="62" w:type="dxa"/>
          <w:trHeight w:val="2778"/>
        </w:trPr>
        <w:tc>
          <w:tcPr>
            <w:tcW w:w="2545" w:type="dxa"/>
            <w:vAlign w:val="center"/>
          </w:tcPr>
          <w:p w14:paraId="50FE54D2" w14:textId="77777777" w:rsidR="008D6850"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7368D820" wp14:editId="18383645">
                  <wp:extent cx="1478915" cy="1478915"/>
                  <wp:effectExtent l="0" t="0" r="6985" b="6985"/>
                  <wp:docPr id="870343511" name="Picture 13" descr="一群人。在中間的人士拿著一份NDIS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0343511" name="Picture 13" descr="一群人。在中間的人士拿著一份NDIS文件。"/>
                          <pic:cNvPicPr/>
                        </pic:nvPicPr>
                        <pic:blipFill>
                          <a:blip r:embed="rId61" cstate="print">
                            <a:extLst>
                              <a:ext uri="{28A0092B-C50C-407E-A947-70E740481C1C}">
                                <a14:useLocalDpi xmlns:a14="http://schemas.microsoft.com/office/drawing/2010/main" val="0"/>
                              </a:ext>
                            </a:extLst>
                          </a:blip>
                          <a:stretch>
                            <a:fillRect/>
                          </a:stretch>
                        </pic:blipFill>
                        <pic:spPr>
                          <a:xfrm>
                            <a:off x="0" y="0"/>
                            <a:ext cx="1478915" cy="1478915"/>
                          </a:xfrm>
                          <a:prstGeom prst="rect">
                            <a:avLst/>
                          </a:prstGeom>
                        </pic:spPr>
                      </pic:pic>
                    </a:graphicData>
                  </a:graphic>
                </wp:inline>
              </w:drawing>
            </w:r>
          </w:p>
        </w:tc>
        <w:tc>
          <w:tcPr>
            <w:tcW w:w="6520" w:type="dxa"/>
            <w:vAlign w:val="center"/>
          </w:tcPr>
          <w:p w14:paraId="4808E27E" w14:textId="77777777" w:rsidR="008D6850" w:rsidRPr="00E43AF5" w:rsidRDefault="00CF4F49" w:rsidP="00E43AF5">
            <w:pPr>
              <w:spacing w:line="240" w:lineRule="auto"/>
              <w:rPr>
                <w:rFonts w:eastAsia="Microsoft JhengHei"/>
                <w:lang w:eastAsia="zh-HK"/>
              </w:rPr>
            </w:pPr>
            <w:r w:rsidRPr="00E43AF5">
              <w:rPr>
                <w:rFonts w:eastAsia="Microsoft JhengHei"/>
                <w:lang w:eastAsia="zh-HK"/>
              </w:rPr>
              <w:t>透過得知加入</w:t>
            </w:r>
            <w:r w:rsidRPr="00E43AF5">
              <w:rPr>
                <w:rFonts w:eastAsia="Microsoft JhengHei"/>
                <w:lang w:eastAsia="zh-HK"/>
              </w:rPr>
              <w:t>NDIS</w:t>
            </w:r>
            <w:r w:rsidRPr="00E43AF5">
              <w:rPr>
                <w:rFonts w:eastAsia="Microsoft JhengHei"/>
                <w:lang w:eastAsia="zh-HK"/>
              </w:rPr>
              <w:t>的澳洲難民和新移民人數，就可了解這項行動計劃有沒有效。</w:t>
            </w:r>
          </w:p>
        </w:tc>
      </w:tr>
    </w:tbl>
    <w:p w14:paraId="65DC49BE" w14:textId="77777777" w:rsidR="00EA7E2D" w:rsidRPr="00E43AF5" w:rsidRDefault="00CF4F49" w:rsidP="00E43AF5">
      <w:pPr>
        <w:pStyle w:val="Heading3"/>
        <w:spacing w:after="120" w:line="240" w:lineRule="auto"/>
        <w:rPr>
          <w:rFonts w:eastAsia="Microsoft JhengHei"/>
          <w:color w:val="6B2976"/>
          <w:sz w:val="40"/>
          <w:lang w:val="x-none" w:eastAsia="zh-HK"/>
        </w:rPr>
      </w:pPr>
      <w:r w:rsidRPr="00E43AF5">
        <w:rPr>
          <w:rFonts w:eastAsia="Microsoft JhengHei"/>
          <w:noProof/>
          <w:lang w:eastAsia="zh-HK"/>
        </w:rPr>
        <w:lastRenderedPageBreak/>
        <mc:AlternateContent>
          <mc:Choice Requires="wpg">
            <w:drawing>
              <wp:anchor distT="0" distB="0" distL="114300" distR="114300" simplePos="0" relativeHeight="251666432" behindDoc="1" locked="0" layoutInCell="1" allowOverlap="1" wp14:anchorId="3F86A53F" wp14:editId="2B7E33DC">
                <wp:simplePos x="0" y="0"/>
                <wp:positionH relativeFrom="margin">
                  <wp:posOffset>18415</wp:posOffset>
                </wp:positionH>
                <wp:positionV relativeFrom="paragraph">
                  <wp:posOffset>228421</wp:posOffset>
                </wp:positionV>
                <wp:extent cx="5798820" cy="241300"/>
                <wp:effectExtent l="19050" t="19050" r="11430" b="25400"/>
                <wp:wrapNone/>
                <wp:docPr id="1344232499" name="Group 134423249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98820" cy="241300"/>
                          <a:chOff x="0" y="0"/>
                          <a:chExt cx="5799192" cy="241540"/>
                        </a:xfrm>
                      </wpg:grpSpPr>
                      <wps:wsp>
                        <wps:cNvPr id="1767460285" name="Straight Connector 1767460285"/>
                        <wps:cNvCnPr/>
                        <wps:spPr>
                          <a:xfrm>
                            <a:off x="0"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462307696" name="Oval 1462307696"/>
                        <wps:cNvSpPr/>
                        <wps:spPr>
                          <a:xfrm>
                            <a:off x="5557652" y="0"/>
                            <a:ext cx="241540" cy="241540"/>
                          </a:xfrm>
                          <a:prstGeom prst="ellipse">
                            <a:avLst/>
                          </a:prstGeom>
                          <a:solidFill>
                            <a:srgbClr val="8AC64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69165715" id="Group 1344232499" o:spid="_x0000_s1026" alt="&quot;&quot;" style="position:absolute;margin-left:1.45pt;margin-top:18pt;width:456.6pt;height:19pt;z-index:-251650048;mso-position-horizontal-relative:margin;mso-width-relative:margin;mso-height-relative:margin" coordsize="57991,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EYMbTwMAAPwIAAAOAAAAZHJzL2Uyb0RvYy54bWy8Vltv2jAUfp+0/2Dlfc0FCBA1VIyufana&#10;anTqs+s4JJJje7YhsF+/Y+cCLXTdOqk8GF/OObY/f985Ob/YVgxtqNKl4KkXngUeopyIrOSr1Pvx&#10;cPVl4iFtMM8wE5ym3o5q72L2+dN5LRMaiUKwjCoEQbhOapl6hTEy8X1NClphfSYk5bCYC1VhA0O1&#10;8jOFa4heMT8KgtivhcqkEoRqDbOXzaI3c/HznBJzl+eaGsRSD85mXKtc+2Rbf3aOk5XCsihJewz8&#10;jlNUuOSwaR/qEhuM1qo8ClWVRAktcnNGROWLPC8JdXeA24TBi9tcK7GW7i6rpF7JHiaA9gVO7w5L&#10;bjfXSi7lvQIkarkCLNzI3mWbq8r+wynR1kG26yGjW4MITI7G08kkAmQJrEXDcBC0mJICgD9yI8W3&#10;veM0nEa942joHP1uW//ZYWoJ9NB7BPT/IbAssKQOWJ0AAvcKlRmwdxyPh3EQTUYe4rgCti6NwuWq&#10;MGghOAcuCYUOjBxiLsCCt/jpRAOUr4IH8MTRpCHdHsEwHg9aIJ5jgBOptLmmokK2k3qs5PbYOMGb&#10;G21gf4CrM7HTjKM69QaTEF4BEQx6Ujyz2wGa3dFcz+wYbRy+0xwuDy8ZusBOeHTBFNpgkAwmhHIT&#10;uhA2PFhbt7xkrHcM3nZs7a0rdaL8F+few+0suOmdq5ILdWp3s+2OnDf2HQLNvS0ETyLbuUdz0AC3&#10;LP0/gmTDOBoE43gadyS7A6RRuJ/e06qXZfd2nTh6TY5Go3E8AvIcKxPEaDXVCfOlvvbEablFGSul&#10;/iO9tGBldgVvb19Cq9VTz5PJfBH3An5mdkhJ5/ZqjPhrNB3HLdUOYgDHGe8e0KnrNQpHp7jQUdht&#10;XuCMNsweBfDrNrPVxpLeCeo0y/9CHh/NctYL8w2WIyWawqcluSohk9xgbe6xgkoHBIHqbe6gyZmA&#10;5CHanocKoX6dmrf2kH5h1UM1VM7U0z/XWFHg87paCMgaIdR8SVwX4ivDum6uRPUIBXtuI8AS5gTi&#10;pB4xqhssTFOdoeQTOp87MyiVEpsbvpSky1M26z1sH7GSLX0N5NNb0SX2owzZ2LYsarTfDpz0XbWB&#10;EusI0H4O2Bp+OHb2+4+W2W8AAAD//wMAUEsDBBQABgAIAAAAIQARP11I3gAAAAcBAAAPAAAAZHJz&#10;L2Rvd25yZXYueG1sTI9BS8NAFITvgv9heYI3u9lWo415KaWopyLYCuJtm31NQrO7IbtN0n/v86TH&#10;YYaZb/LVZFsxUB8a7xDULAFBrvSmcRXC5/717glEiNoZ3XpHCBcKsCqur3KdGT+6Dxp2sRJc4kKm&#10;EeoYu0zKUNZkdZj5jhx7R99bHVn2lTS9HrnctnKeJKm0unG8UOuONjWVp93ZIryNelwv1MuwPR03&#10;l+/9w/vXVhHi7c20fgYRaYp/YfjFZ3QomOngz84E0SLMlxxEWKT8iO2lShWIA8LjfQKyyOV//uIH&#10;AAD//wMAUEsBAi0AFAAGAAgAAAAhALaDOJL+AAAA4QEAABMAAAAAAAAAAAAAAAAAAAAAAFtDb250&#10;ZW50X1R5cGVzXS54bWxQSwECLQAUAAYACAAAACEAOP0h/9YAAACUAQAACwAAAAAAAAAAAAAAAAAv&#10;AQAAX3JlbHMvLnJlbHNQSwECLQAUAAYACAAAACEAKRGDG08DAAD8CAAADgAAAAAAAAAAAAAAAAAu&#10;AgAAZHJzL2Uyb0RvYy54bWxQSwECLQAUAAYACAAAACEAET9dSN4AAAAHAQAADwAAAAAAAAAAAAAA&#10;AACpBQAAZHJzL2Rvd25yZXYueG1sUEsFBgAAAAAEAAQA8wAAALQGAAAAAA==&#10;">
                <v:line id="Straight Connector 1767460285" o:spid="_x0000_s1027" style="position:absolute;visibility:visible;mso-wrap-style:square" from="0,1306" to="57167,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RKOZygAAAOMAAAAPAAAAZHJzL2Rvd25yZXYueG1sRE/NasJA&#10;EL4LfYdlCr1I3VRqlOgqraVQ0ENjA+Y4ZMckNDsbshuNb98VhB7n+5/VZjCNOFPnassKXiYRCOLC&#10;6ppLBdnP5/MChPPIGhvLpOBKDjbrh9EKE20vnNL54EsRQtglqKDyvk2kdEVFBt3EtsSBO9nOoA9n&#10;V0rd4SWEm0ZOoyiWBmsODRW2tK2o+D30RsHxmm77749W5k2W5/vjbpz1771ST4/D2xKEp8H/i+/u&#10;Lx3mz+P5axxNFzO4/RQAkOs/AAAA//8DAFBLAQItABQABgAIAAAAIQDb4fbL7gAAAIUBAAATAAAA&#10;AAAAAAAAAAAAAAAAAABbQ29udGVudF9UeXBlc10ueG1sUEsBAi0AFAAGAAgAAAAhAFr0LFu/AAAA&#10;FQEAAAsAAAAAAAAAAAAAAAAAHwEAAF9yZWxzLy5yZWxzUEsBAi0AFAAGAAgAAAAhAKBEo5nKAAAA&#10;4wAAAA8AAAAAAAAAAAAAAAAABwIAAGRycy9kb3ducmV2LnhtbFBLBQYAAAAAAwADALcAAAD+AgAA&#10;AAA=&#10;" strokecolor="#65276f [3044]" strokeweight="3pt">
                  <v:stroke endcap="round"/>
                </v:line>
                <v:oval id="Oval 1462307696"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s0e1yAAAAOMAAAAPAAAAZHJzL2Rvd25yZXYueG1sRE+9bsIw&#10;EN4r9R2sq9StcQooTVMMQm1BDCxAh4yn+EiixucQOyG8PUaq1PG+/5svR9OIgTpXW1bwGsUgiAur&#10;ay4V/BzXLykI55E1NpZJwZUcLBePD3PMtL3wnoaDL0UIYZehgsr7NpPSFRUZdJFtiQN3sp1BH86u&#10;lLrDSwg3jZzEcSIN1hwaKmzps6Li99AbBVN0u7456/Tr+zj0/rTN202fK/X8NK4+QHga/b/4z73V&#10;Yf4smUzjt+Q9gftPAQC5uAEAAP//AwBQSwECLQAUAAYACAAAACEA2+H2y+4AAACFAQAAEwAAAAAA&#10;AAAAAAAAAAAAAAAAW0NvbnRlbnRfVHlwZXNdLnhtbFBLAQItABQABgAIAAAAIQBa9CxbvwAAABUB&#10;AAALAAAAAAAAAAAAAAAAAB8BAABfcmVscy8ucmVsc1BLAQItABQABgAIAAAAIQAZs0e1yAAAAOMA&#10;AAAPAAAAAAAAAAAAAAAAAAcCAABkcnMvZG93bnJldi54bWxQSwUGAAAAAAMAAwC3AAAA/AIAAAAA&#10;" fillcolor="#8ac640" strokecolor="#6b2976" strokeweight="3pt"/>
                <w10:wrap anchorx="margin"/>
              </v:group>
            </w:pict>
          </mc:Fallback>
        </mc:AlternateContent>
      </w:r>
      <w:r w:rsidRPr="00E43AF5">
        <w:rPr>
          <w:rFonts w:eastAsia="Microsoft JhengHei"/>
          <w:lang w:eastAsia="zh-HK"/>
        </w:rPr>
        <w:t>行動六</w:t>
      </w:r>
    </w:p>
    <w:tbl>
      <w:tblPr>
        <w:tblW w:w="9498" w:type="dxa"/>
        <w:tblLayout w:type="fixed"/>
        <w:tblLook w:val="04A0" w:firstRow="1" w:lastRow="0" w:firstColumn="1" w:lastColumn="0" w:noHBand="0" w:noVBand="1"/>
      </w:tblPr>
      <w:tblGrid>
        <w:gridCol w:w="2612"/>
        <w:gridCol w:w="6602"/>
        <w:gridCol w:w="123"/>
        <w:gridCol w:w="161"/>
      </w:tblGrid>
      <w:tr w:rsidR="00AA2C85" w:rsidRPr="00E43AF5" w14:paraId="422F9AF4" w14:textId="77777777" w:rsidTr="0089719F">
        <w:trPr>
          <w:gridAfter w:val="2"/>
          <w:wAfter w:w="284" w:type="dxa"/>
        </w:trPr>
        <w:tc>
          <w:tcPr>
            <w:tcW w:w="2612" w:type="dxa"/>
            <w:vAlign w:val="center"/>
          </w:tcPr>
          <w:p w14:paraId="4F05E3B3" w14:textId="77777777" w:rsidR="00EA7E2D"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49376" behindDoc="0" locked="0" layoutInCell="1" allowOverlap="1" wp14:anchorId="23984DD3" wp14:editId="0F9C4086">
                      <wp:simplePos x="0" y="0"/>
                      <wp:positionH relativeFrom="column">
                        <wp:posOffset>317500</wp:posOffset>
                      </wp:positionH>
                      <wp:positionV relativeFrom="paragraph">
                        <wp:posOffset>1015365</wp:posOffset>
                      </wp:positionV>
                      <wp:extent cx="892175" cy="304800"/>
                      <wp:effectExtent l="0" t="0" r="3175" b="0"/>
                      <wp:wrapNone/>
                      <wp:docPr id="1655944612"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304800"/>
                              </a:xfrm>
                              <a:prstGeom prst="rect">
                                <a:avLst/>
                              </a:prstGeom>
                              <a:noFill/>
                              <a:ln w="9525">
                                <a:noFill/>
                                <a:miter lim="800000"/>
                                <a:headEnd/>
                                <a:tailEnd/>
                              </a:ln>
                            </wps:spPr>
                            <wps:txbx>
                              <w:txbxContent>
                                <w:p w14:paraId="358CB95C" w14:textId="77777777" w:rsidR="00645ABE" w:rsidRPr="00D7716E" w:rsidRDefault="00645ABE" w:rsidP="005F498B">
                                  <w:pPr>
                                    <w:spacing w:before="0" w:after="0" w:line="240" w:lineRule="auto"/>
                                    <w:jc w:val="center"/>
                                    <w:rPr>
                                      <w:rFonts w:ascii="Microsoft JhengHei" w:eastAsia="Microsoft JhengHei" w:hAnsi="Microsoft JhengHei"/>
                                      <w:sz w:val="24"/>
                                      <w:szCs w:val="24"/>
                                      <w:lang w:val="en-PH"/>
                                    </w:rPr>
                                  </w:pPr>
                                  <w:r w:rsidRPr="00D7716E">
                                    <w:rPr>
                                      <w:rFonts w:ascii="Microsoft JhengHei" w:eastAsia="Microsoft JhengHei" w:hAnsi="Microsoft JhengHei"/>
                                      <w:b/>
                                      <w:bCs/>
                                      <w:sz w:val="24"/>
                                      <w:szCs w:val="24"/>
                                    </w:rPr>
                                    <w:t>NDIS委員會</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23984DD3" id="_x0000_s1036" type="#_x0000_t202" alt="&quot;&quot;" style="position:absolute;left:0;text-align:left;margin-left:25pt;margin-top:79.95pt;width:70.25pt;height:24pt;z-index:2517493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5TQ/5wEAAKoDAAAOAAAAZHJzL2Uyb0RvYy54bWysU9uO0zAQfUfiHyy/06SFQjdquoJdFiEt&#10;F2nhAxzHaSxsjxm7TcrX79hpygreEHmwxnbmzJwzx9vr0Rp2VBg0uJovFyVnyklotdvX/Pu3uxcb&#10;zkIUrhUGnKr5SQV+vXv+bDv4Sq2gB9MqZATiQjX4mvcx+qooguyVFWEBXjm67ACtiLTFfdGiGAjd&#10;mmJVlq+LAbD1CFKFQKe30yXfZfyuUzJ+6bqgIjM1p95iXjGvTVqL3VZUexS+1/LchviHLqzQjope&#10;oG5FFOyA+i8oqyVCgC4uJNgCuk5LlTkQm2X5B5uHXniVuZA4wV9kCv8PVn4+PvivyOL4DkYaYCYR&#10;/D3IH4E5uOmF26u3iDD0SrRUeJkkKwYfqnNqkjpUIYE0wydoacjiECEDjR3apArxZIROAzhdRFdj&#10;ZJION1er5Zs1Z5KuXpavNmUeSiGqOdljiB8UWJaCmiPNNIOL432IqRlRzb+kWg7utDF5rsaxoeZX&#10;69U6Jzy5sTqS7Yy2VL9M32SExPG9a3NyFNpMMRUw7kw68ZwYx7EZmW5JkZycRGigPZEMCJPN6FlQ&#10;0AP+4mwgi9U8/DwIVJyZj46kTH6cA5yDZg6Ek5Ra88jZFN7E7NtZfjJE5n42b3Lc033u9/cT2z0C&#10;AAD//wMAUEsDBBQABgAIAAAAIQAoKURm3wAAAAoBAAAPAAAAZHJzL2Rvd25yZXYueG1sTI/BTsMw&#10;EETvSPyDtUjcqN1KKTiNU1UITkiINBw4OvE2sRqvQ+y24e9xT3CcndHsm2I7u4GdcQrWk4LlQgBD&#10;ar2x1Cn4rF8fnoCFqMnowRMq+MEA2/L2ptC58Req8LyPHUslFHKtoI9xzDkPbY9Oh4UfkZJ38JPT&#10;Mcmp42bSl1TuBr4SYs2dtpQ+9HrE5x7b4/7kFOy+qHqx3+/NR3WobF1LQW/ro1L3d/NuAyziHP/C&#10;cMVP6FAmpsafyAQ2KMhEmhLTPZMS2DUgRQasUbASjxJ4WfD/E8pfAAAA//8DAFBLAQItABQABgAI&#10;AAAAIQC2gziS/gAAAOEBAAATAAAAAAAAAAAAAAAAAAAAAABbQ29udGVudF9UeXBlc10ueG1sUEsB&#10;Ai0AFAAGAAgAAAAhADj9If/WAAAAlAEAAAsAAAAAAAAAAAAAAAAALwEAAF9yZWxzLy5yZWxzUEsB&#10;Ai0AFAAGAAgAAAAhAGblND/nAQAAqgMAAA4AAAAAAAAAAAAAAAAALgIAAGRycy9lMm9Eb2MueG1s&#10;UEsBAi0AFAAGAAgAAAAhACgpRGbfAAAACgEAAA8AAAAAAAAAAAAAAAAAQQQAAGRycy9kb3ducmV2&#10;LnhtbFBLBQYAAAAABAAEAPMAAABNBQAAAAA=&#10;" filled="f" stroked="f">
                      <v:textbox inset="0,0,0,0">
                        <w:txbxContent>
                          <w:p w14:paraId="358CB95C" w14:textId="77777777" w:rsidR="00645ABE" w:rsidRPr="00D7716E" w:rsidRDefault="00645ABE" w:rsidP="005F498B">
                            <w:pPr>
                              <w:spacing w:before="0" w:after="0" w:line="240" w:lineRule="auto"/>
                              <w:jc w:val="center"/>
                              <w:rPr>
                                <w:rFonts w:ascii="Microsoft JhengHei" w:eastAsia="Microsoft JhengHei" w:hAnsi="Microsoft JhengHei"/>
                                <w:sz w:val="24"/>
                                <w:szCs w:val="24"/>
                                <w:lang w:val="en-PH"/>
                              </w:rPr>
                            </w:pPr>
                            <w:r w:rsidRPr="00D7716E">
                              <w:rPr>
                                <w:rFonts w:ascii="Microsoft JhengHei" w:eastAsia="Microsoft JhengHei" w:hAnsi="Microsoft JhengHei"/>
                                <w:b/>
                                <w:bCs/>
                                <w:sz w:val="24"/>
                                <w:szCs w:val="24"/>
                              </w:rPr>
                              <w:t>NDIS委員會</w:t>
                            </w:r>
                          </w:p>
                        </w:txbxContent>
                      </v:textbox>
                    </v:shape>
                  </w:pict>
                </mc:Fallback>
              </mc:AlternateContent>
            </w:r>
            <w:r w:rsidR="00EF7D00" w:rsidRPr="00E43AF5">
              <w:rPr>
                <w:rFonts w:eastAsia="Microsoft JhengHei"/>
                <w:noProof/>
                <w:lang w:eastAsia="zh-HK"/>
              </w:rPr>
              <w:drawing>
                <wp:inline distT="0" distB="0" distL="0" distR="0" wp14:anchorId="664ED0F1" wp14:editId="78B291CD">
                  <wp:extent cx="1522095" cy="1522095"/>
                  <wp:effectExtent l="0" t="0" r="1905" b="1905"/>
                  <wp:docPr id="1548247081" name="Picture 17" descr="三名人士在一張寫上「NDIS委員會」的長凳後面。"/>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8247081" name="Picture 17" descr="三名人士在一張寫上「NDIS委員會」的長凳後面。"/>
                          <pic:cNvPicPr/>
                        </pic:nvPicPr>
                        <pic:blipFill>
                          <a:blip r:embed="rId62">
                            <a:extLst>
                              <a:ext uri="{28A0092B-C50C-407E-A947-70E740481C1C}">
                                <a14:useLocalDpi xmlns:a14="http://schemas.microsoft.com/office/drawing/2010/main" val="0"/>
                              </a:ext>
                            </a:extLst>
                          </a:blip>
                          <a:stretch>
                            <a:fillRect/>
                          </a:stretch>
                        </pic:blipFill>
                        <pic:spPr>
                          <a:xfrm>
                            <a:off x="0" y="0"/>
                            <a:ext cx="1522095" cy="1522095"/>
                          </a:xfrm>
                          <a:prstGeom prst="rect">
                            <a:avLst/>
                          </a:prstGeom>
                        </pic:spPr>
                      </pic:pic>
                    </a:graphicData>
                  </a:graphic>
                </wp:inline>
              </w:drawing>
            </w:r>
          </w:p>
        </w:tc>
        <w:tc>
          <w:tcPr>
            <w:tcW w:w="6602" w:type="dxa"/>
            <w:vAlign w:val="center"/>
          </w:tcPr>
          <w:p w14:paraId="2FFD3686" w14:textId="77777777" w:rsidR="00EA7E2D" w:rsidRPr="00E43AF5" w:rsidRDefault="00CF4F49" w:rsidP="00E43AF5">
            <w:pPr>
              <w:spacing w:line="240" w:lineRule="auto"/>
              <w:rPr>
                <w:rFonts w:eastAsia="Microsoft JhengHei"/>
                <w:lang w:eastAsia="zh-HK"/>
              </w:rPr>
            </w:pPr>
            <w:r w:rsidRPr="00E43AF5">
              <w:rPr>
                <w:rFonts w:eastAsia="Microsoft JhengHei"/>
                <w:lang w:eastAsia="zh-HK"/>
              </w:rPr>
              <w:t>我們會與</w:t>
            </w:r>
            <w:r w:rsidRPr="00E43AF5">
              <w:rPr>
                <w:rFonts w:eastAsia="Microsoft JhengHei"/>
                <w:lang w:eastAsia="zh-HK"/>
              </w:rPr>
              <w:t>NDIS</w:t>
            </w:r>
            <w:r w:rsidRPr="00E43AF5">
              <w:rPr>
                <w:rFonts w:eastAsia="Microsoft JhengHei"/>
                <w:lang w:eastAsia="zh-HK"/>
              </w:rPr>
              <w:t>質量安全保障委員會（</w:t>
            </w:r>
            <w:r w:rsidRPr="00E43AF5">
              <w:rPr>
                <w:rStyle w:val="Strong"/>
                <w:rFonts w:eastAsia="Microsoft JhengHei"/>
                <w:lang w:eastAsia="zh-HK"/>
              </w:rPr>
              <w:t>NDIS Quality and Safeguards Commission</w:t>
            </w:r>
            <w:r w:rsidRPr="00E43AF5">
              <w:rPr>
                <w:rFonts w:eastAsia="Microsoft JhengHei"/>
                <w:lang w:eastAsia="zh-HK"/>
              </w:rPr>
              <w:t>，簡稱「</w:t>
            </w:r>
            <w:r w:rsidRPr="00E43AF5">
              <w:rPr>
                <w:rFonts w:eastAsia="Microsoft JhengHei"/>
                <w:lang w:eastAsia="zh-HK"/>
              </w:rPr>
              <w:t xml:space="preserve">NDIS </w:t>
            </w:r>
            <w:r w:rsidRPr="00E43AF5">
              <w:rPr>
                <w:rFonts w:eastAsia="Microsoft JhengHei"/>
                <w:lang w:eastAsia="zh-HK"/>
              </w:rPr>
              <w:t>委員會」）共事，並制定行事方法的新規則。</w:t>
            </w:r>
          </w:p>
          <w:p w14:paraId="20218D1F" w14:textId="77777777" w:rsidR="00EA7E2D" w:rsidRPr="00E43AF5" w:rsidRDefault="00CF4F49" w:rsidP="00E43AF5">
            <w:pPr>
              <w:spacing w:line="240" w:lineRule="auto"/>
              <w:rPr>
                <w:rFonts w:eastAsia="Microsoft JhengHei"/>
                <w:lang w:eastAsia="zh-HK"/>
              </w:rPr>
            </w:pPr>
            <w:r w:rsidRPr="00E43AF5">
              <w:rPr>
                <w:rFonts w:eastAsia="Microsoft JhengHei"/>
                <w:lang w:eastAsia="zh-HK"/>
              </w:rPr>
              <w:t>我們將他們稱之為</w:t>
            </w:r>
            <w:r w:rsidRPr="00E43AF5">
              <w:rPr>
                <w:rFonts w:eastAsia="Microsoft JhengHei"/>
                <w:lang w:eastAsia="zh-HK"/>
              </w:rPr>
              <w:t>NDIS</w:t>
            </w:r>
            <w:r w:rsidRPr="00E43AF5">
              <w:rPr>
                <w:rFonts w:eastAsia="Microsoft JhengHei"/>
                <w:lang w:eastAsia="zh-HK"/>
              </w:rPr>
              <w:t>委員會。</w:t>
            </w:r>
          </w:p>
        </w:tc>
      </w:tr>
      <w:tr w:rsidR="00AA2C85" w:rsidRPr="00E43AF5" w14:paraId="6704D278" w14:textId="77777777" w:rsidTr="0089719F">
        <w:trPr>
          <w:gridAfter w:val="2"/>
          <w:wAfter w:w="284" w:type="dxa"/>
        </w:trPr>
        <w:tc>
          <w:tcPr>
            <w:tcW w:w="2612" w:type="dxa"/>
            <w:vAlign w:val="center"/>
          </w:tcPr>
          <w:p w14:paraId="3758616D" w14:textId="77777777" w:rsidR="00EA7E2D" w:rsidRPr="00E43AF5" w:rsidRDefault="00CF4F49" w:rsidP="00E43AF5">
            <w:pPr>
              <w:pStyle w:val="Image"/>
              <w:spacing w:before="120" w:line="240" w:lineRule="auto"/>
              <w:rPr>
                <w:rFonts w:eastAsia="Microsoft JhengHei"/>
                <w:lang w:eastAsia="zh-HK"/>
              </w:rPr>
            </w:pPr>
            <w:r w:rsidRPr="00E43AF5">
              <w:rPr>
                <w:rFonts w:eastAsia="Microsoft JhengHei"/>
                <w:noProof/>
                <w:lang w:eastAsia="zh-HK"/>
              </w:rPr>
              <w:drawing>
                <wp:inline distT="0" distB="0" distL="0" distR="0" wp14:anchorId="75906705" wp14:editId="3FCD2D44">
                  <wp:extent cx="1522095" cy="1522095"/>
                  <wp:effectExtent l="0" t="0" r="1905" b="1905"/>
                  <wp:docPr id="959682901" name="Picture 18" descr="一名人士豎起兩個拇指。他們上方有一個安全圖示，以及一個支持該名人士的NDIS職員的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9682901" name="Picture 18" descr="一名人士豎起兩個拇指。他們上方有一個安全圖示，以及一個支持該名人士的NDIS職員的圖示。"/>
                          <pic:cNvPicPr/>
                        </pic:nvPicPr>
                        <pic:blipFill>
                          <a:blip r:embed="rId63" cstate="print">
                            <a:extLst>
                              <a:ext uri="{28A0092B-C50C-407E-A947-70E740481C1C}">
                                <a14:useLocalDpi xmlns:a14="http://schemas.microsoft.com/office/drawing/2010/main" val="0"/>
                              </a:ext>
                            </a:extLst>
                          </a:blip>
                          <a:stretch>
                            <a:fillRect/>
                          </a:stretch>
                        </pic:blipFill>
                        <pic:spPr>
                          <a:xfrm>
                            <a:off x="0" y="0"/>
                            <a:ext cx="1522095" cy="1522095"/>
                          </a:xfrm>
                          <a:prstGeom prst="rect">
                            <a:avLst/>
                          </a:prstGeom>
                        </pic:spPr>
                      </pic:pic>
                    </a:graphicData>
                  </a:graphic>
                </wp:inline>
              </w:drawing>
            </w:r>
          </w:p>
        </w:tc>
        <w:tc>
          <w:tcPr>
            <w:tcW w:w="6602" w:type="dxa"/>
            <w:vAlign w:val="center"/>
          </w:tcPr>
          <w:p w14:paraId="549E63D2" w14:textId="77777777" w:rsidR="00EA7E2D" w:rsidRPr="00E43AF5" w:rsidRDefault="00CF4F49" w:rsidP="00E43AF5">
            <w:pPr>
              <w:spacing w:before="120" w:line="240" w:lineRule="auto"/>
              <w:rPr>
                <w:rFonts w:eastAsia="Microsoft JhengHei"/>
                <w:lang w:eastAsia="zh-HK"/>
              </w:rPr>
            </w:pPr>
            <w:r w:rsidRPr="00E43AF5">
              <w:rPr>
                <w:rFonts w:eastAsia="Microsoft JhengHei"/>
                <w:lang w:eastAsia="zh-HK"/>
              </w:rPr>
              <w:t>NDIS</w:t>
            </w:r>
            <w:r w:rsidRPr="00E43AF5">
              <w:rPr>
                <w:rFonts w:eastAsia="Microsoft JhengHei"/>
                <w:lang w:eastAsia="zh-HK"/>
              </w:rPr>
              <w:t>委員會確保加入</w:t>
            </w:r>
            <w:r w:rsidRPr="00E43AF5">
              <w:rPr>
                <w:rFonts w:eastAsia="Microsoft JhengHei"/>
                <w:lang w:eastAsia="zh-HK"/>
              </w:rPr>
              <w:t>NDIS</w:t>
            </w:r>
            <w:r w:rsidRPr="00E43AF5">
              <w:rPr>
                <w:rFonts w:eastAsia="Microsoft JhengHei"/>
                <w:lang w:eastAsia="zh-HK"/>
              </w:rPr>
              <w:t>的殘障人士：</w:t>
            </w:r>
          </w:p>
          <w:p w14:paraId="5B68453B" w14:textId="77777777" w:rsidR="00EA7E2D" w:rsidRPr="00E43AF5" w:rsidRDefault="00CF4F49" w:rsidP="00E43AF5">
            <w:pPr>
              <w:pStyle w:val="ListParagraph"/>
              <w:numPr>
                <w:ilvl w:val="0"/>
                <w:numId w:val="46"/>
              </w:numPr>
              <w:spacing w:line="240" w:lineRule="auto"/>
              <w:rPr>
                <w:rFonts w:eastAsia="Microsoft JhengHei"/>
                <w:lang w:eastAsia="zh-HK"/>
              </w:rPr>
            </w:pPr>
            <w:r w:rsidRPr="00E43AF5">
              <w:rPr>
                <w:rFonts w:eastAsia="Microsoft JhengHei"/>
                <w:lang w:eastAsia="zh-HK"/>
              </w:rPr>
              <w:t>安全</w:t>
            </w:r>
          </w:p>
          <w:p w14:paraId="4A34CF63" w14:textId="77777777" w:rsidR="00EA7E2D" w:rsidRPr="00E43AF5" w:rsidRDefault="00CF4F49" w:rsidP="00E43AF5">
            <w:pPr>
              <w:pStyle w:val="ListParagraph"/>
              <w:numPr>
                <w:ilvl w:val="0"/>
                <w:numId w:val="46"/>
              </w:numPr>
              <w:spacing w:line="240" w:lineRule="auto"/>
              <w:rPr>
                <w:rFonts w:eastAsia="Microsoft JhengHei"/>
                <w:lang w:eastAsia="zh-HK"/>
              </w:rPr>
            </w:pPr>
            <w:r w:rsidRPr="00E43AF5">
              <w:rPr>
                <w:rFonts w:eastAsia="Microsoft JhengHei"/>
                <w:lang w:eastAsia="zh-HK"/>
              </w:rPr>
              <w:t>獲得良好服務。</w:t>
            </w:r>
          </w:p>
        </w:tc>
      </w:tr>
      <w:tr w:rsidR="00AA2C85" w:rsidRPr="00E43AF5" w14:paraId="22603C30" w14:textId="77777777" w:rsidTr="0089719F">
        <w:trPr>
          <w:gridAfter w:val="2"/>
          <w:wAfter w:w="284" w:type="dxa"/>
        </w:trPr>
        <w:tc>
          <w:tcPr>
            <w:tcW w:w="2612" w:type="dxa"/>
            <w:vAlign w:val="center"/>
          </w:tcPr>
          <w:p w14:paraId="3F0B26B4" w14:textId="77777777" w:rsidR="00EA7E2D"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3D4E6CAF" wp14:editId="04AC4D65">
                  <wp:extent cx="1522095" cy="1522095"/>
                  <wp:effectExtent l="0" t="0" r="1905" b="1905"/>
                  <wp:docPr id="1726305470" name="Picture 19" descr="一名在思考的人士，這名人士上方是一個裡面有問號的思考泡泡框。他們身旁是一份列出剔號和交叉的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6305470" name="Picture 19" descr="一名在思考的人士，這名人士上方是一個裡面有問號的思考泡泡框。他們身旁是一份列出剔號和交叉的文件。"/>
                          <pic:cNvPicPr/>
                        </pic:nvPicPr>
                        <pic:blipFill>
                          <a:blip r:embed="rId64" cstate="print">
                            <a:extLst>
                              <a:ext uri="{28A0092B-C50C-407E-A947-70E740481C1C}">
                                <a14:useLocalDpi xmlns:a14="http://schemas.microsoft.com/office/drawing/2010/main" val="0"/>
                              </a:ext>
                            </a:extLst>
                          </a:blip>
                          <a:stretch>
                            <a:fillRect/>
                          </a:stretch>
                        </pic:blipFill>
                        <pic:spPr>
                          <a:xfrm>
                            <a:off x="0" y="0"/>
                            <a:ext cx="1522095" cy="1522095"/>
                          </a:xfrm>
                          <a:prstGeom prst="rect">
                            <a:avLst/>
                          </a:prstGeom>
                        </pic:spPr>
                      </pic:pic>
                    </a:graphicData>
                  </a:graphic>
                </wp:inline>
              </w:drawing>
            </w:r>
          </w:p>
        </w:tc>
        <w:tc>
          <w:tcPr>
            <w:tcW w:w="6602" w:type="dxa"/>
            <w:vAlign w:val="center"/>
          </w:tcPr>
          <w:p w14:paraId="29D88A74" w14:textId="77777777" w:rsidR="00C06564" w:rsidRPr="00E43AF5" w:rsidRDefault="00CF4F49" w:rsidP="00E43AF5">
            <w:pPr>
              <w:spacing w:line="240" w:lineRule="auto"/>
              <w:rPr>
                <w:rFonts w:eastAsia="Microsoft JhengHei"/>
                <w:lang w:eastAsia="zh-HK"/>
              </w:rPr>
            </w:pPr>
            <w:r w:rsidRPr="00E43AF5">
              <w:rPr>
                <w:rFonts w:eastAsia="Microsoft JhengHei"/>
                <w:lang w:eastAsia="zh-HK"/>
              </w:rPr>
              <w:t>這些規則有助文化和語言多元化殘障人士：</w:t>
            </w:r>
          </w:p>
          <w:p w14:paraId="73444D6B" w14:textId="77777777" w:rsidR="00C06564" w:rsidRPr="00E43AF5" w:rsidRDefault="00CF4F49" w:rsidP="00E43AF5">
            <w:pPr>
              <w:pStyle w:val="ListParagraph"/>
              <w:numPr>
                <w:ilvl w:val="0"/>
                <w:numId w:val="47"/>
              </w:numPr>
              <w:spacing w:line="240" w:lineRule="auto"/>
              <w:rPr>
                <w:rFonts w:eastAsia="Microsoft JhengHei"/>
                <w:lang w:eastAsia="zh-HK"/>
              </w:rPr>
            </w:pPr>
            <w:r w:rsidRPr="00E43AF5">
              <w:rPr>
                <w:rFonts w:eastAsia="Microsoft JhengHei"/>
                <w:lang w:eastAsia="zh-HK"/>
              </w:rPr>
              <w:t>與我們分享個人看法</w:t>
            </w:r>
          </w:p>
          <w:p w14:paraId="1E5AF470" w14:textId="77777777" w:rsidR="00EA7E2D" w:rsidRPr="00E43AF5" w:rsidRDefault="00CF4F49" w:rsidP="00E43AF5">
            <w:pPr>
              <w:pStyle w:val="ListParagraph"/>
              <w:numPr>
                <w:ilvl w:val="0"/>
                <w:numId w:val="47"/>
              </w:numPr>
              <w:spacing w:line="240" w:lineRule="auto"/>
              <w:rPr>
                <w:rFonts w:eastAsia="Microsoft JhengHei"/>
                <w:lang w:eastAsia="zh-HK"/>
              </w:rPr>
            </w:pPr>
            <w:r w:rsidRPr="00E43AF5">
              <w:rPr>
                <w:rFonts w:eastAsia="Microsoft JhengHei"/>
                <w:lang w:eastAsia="zh-HK"/>
              </w:rPr>
              <w:t>質疑</w:t>
            </w:r>
            <w:r w:rsidRPr="00E43AF5">
              <w:rPr>
                <w:rFonts w:eastAsia="Microsoft JhengHei"/>
                <w:lang w:eastAsia="zh-HK"/>
              </w:rPr>
              <w:t>NDIA</w:t>
            </w:r>
            <w:r w:rsidRPr="00E43AF5">
              <w:rPr>
                <w:rFonts w:eastAsia="Microsoft JhengHei"/>
                <w:lang w:eastAsia="zh-HK"/>
              </w:rPr>
              <w:t>制定的決策。</w:t>
            </w:r>
          </w:p>
        </w:tc>
      </w:tr>
      <w:tr w:rsidR="00AA2C85" w:rsidRPr="00E43AF5" w14:paraId="6749D841" w14:textId="77777777" w:rsidTr="0089719F">
        <w:trPr>
          <w:gridAfter w:val="1"/>
          <w:wAfter w:w="161" w:type="dxa"/>
        </w:trPr>
        <w:tc>
          <w:tcPr>
            <w:tcW w:w="2612" w:type="dxa"/>
            <w:vAlign w:val="center"/>
          </w:tcPr>
          <w:p w14:paraId="60F1CC8F" w14:textId="77777777" w:rsidR="00EA7E2D"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6121CAAB" wp14:editId="6868FE0D">
                  <wp:extent cx="1521460" cy="1521460"/>
                  <wp:effectExtent l="0" t="0" r="2540" b="2540"/>
                  <wp:docPr id="1097992059" name="Picture 14" descr="某名人士在幫助一名人士，他們身旁有一個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7992059" name="Picture 14" descr="某名人士在幫助一名人士，他們身旁有一個對話泡泡框。"/>
                          <pic:cNvPicPr/>
                        </pic:nvPicPr>
                        <pic:blipFill>
                          <a:blip r:embed="rId65" cstate="print">
                            <a:extLst>
                              <a:ext uri="{28A0092B-C50C-407E-A947-70E740481C1C}">
                                <a14:useLocalDpi xmlns:a14="http://schemas.microsoft.com/office/drawing/2010/main" val="0"/>
                              </a:ext>
                            </a:extLst>
                          </a:blip>
                          <a:stretch>
                            <a:fillRect/>
                          </a:stretch>
                        </pic:blipFill>
                        <pic:spPr>
                          <a:xfrm>
                            <a:off x="0" y="0"/>
                            <a:ext cx="1521460" cy="1521460"/>
                          </a:xfrm>
                          <a:prstGeom prst="rect">
                            <a:avLst/>
                          </a:prstGeom>
                        </pic:spPr>
                      </pic:pic>
                    </a:graphicData>
                  </a:graphic>
                </wp:inline>
              </w:drawing>
            </w:r>
          </w:p>
        </w:tc>
        <w:tc>
          <w:tcPr>
            <w:tcW w:w="6725" w:type="dxa"/>
            <w:gridSpan w:val="2"/>
            <w:vAlign w:val="center"/>
          </w:tcPr>
          <w:p w14:paraId="374182F6" w14:textId="77777777" w:rsidR="00EA7E2D" w:rsidRPr="00E43AF5" w:rsidRDefault="00CF4F49" w:rsidP="00E43AF5">
            <w:pPr>
              <w:spacing w:line="240" w:lineRule="auto"/>
              <w:rPr>
                <w:rFonts w:eastAsia="Microsoft JhengHei"/>
                <w:lang w:eastAsia="zh-HK"/>
              </w:rPr>
            </w:pPr>
            <w:r w:rsidRPr="00E43AF5">
              <w:rPr>
                <w:rFonts w:eastAsia="Microsoft JhengHei"/>
                <w:lang w:eastAsia="zh-HK"/>
              </w:rPr>
              <w:t>我們會確定最有效的方法，以幫助文化和語言多元化殘障人士分享個人看法。</w:t>
            </w:r>
          </w:p>
        </w:tc>
      </w:tr>
      <w:tr w:rsidR="00AA2C85" w:rsidRPr="00E43AF5" w14:paraId="1F7B061E" w14:textId="77777777" w:rsidTr="0089719F">
        <w:tc>
          <w:tcPr>
            <w:tcW w:w="2612" w:type="dxa"/>
            <w:vAlign w:val="center"/>
          </w:tcPr>
          <w:p w14:paraId="16FA1AFE" w14:textId="77777777" w:rsidR="00EA7E2D"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1EE72333" wp14:editId="243E1347">
                  <wp:extent cx="1522095" cy="1522095"/>
                  <wp:effectExtent l="0" t="0" r="1905" b="1905"/>
                  <wp:docPr id="200238068" name="Picture 20" descr="有三名人士，兩名人士舉起手。上方有一個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238068" name="Picture 20" descr="有三名人士，兩名人士舉起手。上方有一個對話泡泡框。"/>
                          <pic:cNvPicPr/>
                        </pic:nvPicPr>
                        <pic:blipFill>
                          <a:blip r:embed="rId66" cstate="print">
                            <a:extLst>
                              <a:ext uri="{28A0092B-C50C-407E-A947-70E740481C1C}">
                                <a14:useLocalDpi xmlns:a14="http://schemas.microsoft.com/office/drawing/2010/main" val="0"/>
                              </a:ext>
                            </a:extLst>
                          </a:blip>
                          <a:stretch>
                            <a:fillRect/>
                          </a:stretch>
                        </pic:blipFill>
                        <pic:spPr>
                          <a:xfrm>
                            <a:off x="0" y="0"/>
                            <a:ext cx="1522095" cy="1522095"/>
                          </a:xfrm>
                          <a:prstGeom prst="rect">
                            <a:avLst/>
                          </a:prstGeom>
                        </pic:spPr>
                      </pic:pic>
                    </a:graphicData>
                  </a:graphic>
                </wp:inline>
              </w:drawing>
            </w:r>
          </w:p>
        </w:tc>
        <w:tc>
          <w:tcPr>
            <w:tcW w:w="6886" w:type="dxa"/>
            <w:gridSpan w:val="3"/>
            <w:vAlign w:val="center"/>
          </w:tcPr>
          <w:p w14:paraId="13EA52E6" w14:textId="77777777" w:rsidR="00EA7E2D" w:rsidRPr="00E43AF5" w:rsidRDefault="00CF4F49" w:rsidP="00E43AF5">
            <w:pPr>
              <w:spacing w:line="240" w:lineRule="auto"/>
              <w:rPr>
                <w:rFonts w:eastAsia="Microsoft JhengHei"/>
                <w:lang w:eastAsia="zh-HK"/>
              </w:rPr>
            </w:pPr>
            <w:r w:rsidRPr="00E43AF5">
              <w:rPr>
                <w:rFonts w:eastAsia="Microsoft JhengHei"/>
                <w:lang w:eastAsia="zh-HK"/>
              </w:rPr>
              <w:t>透過得知文化和語言多元化殘障人士分享個人體驗的人數，就可了解這項行動計劃有沒有效。</w:t>
            </w:r>
          </w:p>
        </w:tc>
      </w:tr>
    </w:tbl>
    <w:p w14:paraId="4DA66817" w14:textId="77777777" w:rsidR="00AA2B19" w:rsidRPr="00E43AF5" w:rsidRDefault="00CF4F49" w:rsidP="00E43AF5">
      <w:pPr>
        <w:pStyle w:val="Heading2"/>
        <w:spacing w:line="240" w:lineRule="auto"/>
        <w:rPr>
          <w:rFonts w:eastAsia="Microsoft JhengHei"/>
          <w:color w:val="000000" w:themeColor="text1"/>
          <w:lang w:eastAsia="zh-HK"/>
        </w:rPr>
      </w:pPr>
      <w:r w:rsidRPr="00E43AF5">
        <w:rPr>
          <w:rFonts w:eastAsia="Microsoft JhengHei"/>
          <w:noProof/>
          <w:color w:val="000000" w:themeColor="text1"/>
          <w:lang w:eastAsia="zh-HK"/>
        </w:rPr>
        <w:lastRenderedPageBreak/>
        <mc:AlternateContent>
          <mc:Choice Requires="wps">
            <w:drawing>
              <wp:anchor distT="0" distB="0" distL="114300" distR="114300" simplePos="0" relativeHeight="251668480" behindDoc="1" locked="0" layoutInCell="1" allowOverlap="1" wp14:anchorId="7C7643A9" wp14:editId="51895AAC">
                <wp:simplePos x="0" y="0"/>
                <wp:positionH relativeFrom="page">
                  <wp:posOffset>570230</wp:posOffset>
                </wp:positionH>
                <wp:positionV relativeFrom="paragraph">
                  <wp:posOffset>-145858</wp:posOffset>
                </wp:positionV>
                <wp:extent cx="6422400" cy="691200"/>
                <wp:effectExtent l="19050" t="19050" r="16510" b="13970"/>
                <wp:wrapNone/>
                <wp:docPr id="110" name="Rectangle: Rounded Corners 11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422400" cy="691200"/>
                        </a:xfrm>
                        <a:prstGeom prst="roundRect">
                          <a:avLst>
                            <a:gd name="adj" fmla="val 27035"/>
                          </a:avLst>
                        </a:prstGeom>
                        <a:solidFill>
                          <a:srgbClr val="FAA32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roundrect w14:anchorId="578576D2" id="Rectangle: Rounded Corners 110" o:spid="_x0000_s1026" alt="&quot;&quot;" style="position:absolute;margin-left:44.9pt;margin-top:-11.5pt;width:505.7pt;height:54.45pt;z-index:-25164800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arcsize="17719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kmBqiwIAAIEFAAAOAAAAZHJzL2Uyb0RvYy54bWysVEtPGzEQvlfqf7B8L7tZIEDEBqWg9IIg&#10;AirOxmtnt/KrYyeb9Nd37H0EWsShag7OeGfm88w3j8urnVZkK8A31pR0cpRTIgy3VWPWJf3+tPxy&#10;TokPzFRMWSNKuheeXs0/f7ps3UwUtraqEkAQxPhZ60pah+BmWeZ5LTTzR9YJg0ppQbOAV1hnFbAW&#10;0bXKijyfZq2FyoHlwnv8etMp6TzhSyl4uJfSi0BUSTG2kE5I50s8s/klm62BubrhfRjsH6LQrDH4&#10;6Ah1wwIjG2j+gtINB+utDEfc6sxK2XCRcsBsJvkf2TzWzImUC5Lj3UiT/3+w/G776FaANLTOzzyK&#10;MYudBB3/MT6yS2TtR7LELhCOH6cnRXGSI6ccddOLCVYjspkdvB348E1YTaJQUrAbUz1gRRJRbHvr&#10;Q2KsIoZpbA1W/aBEaoX8b5kixVl+fNoj9saIPWBGT29VUy0bpdIF1i/XCgi6lnS5WBwXQzhvzJQh&#10;bUmPzycY7ccY06/Fxdm0D+AVBgahDOZ54CtJYa9EBFTmQUjSVMhQ0b0QW1mMoTHOhQmTTlWzSnQR&#10;n+b4Gx4bPBKbCTAiS8x0xO4BBssOZMDuytDbR1eRJmF07lP/yHn0SC9bE0Zn3RgL72WmMKv+5c5+&#10;IKmjJrL0Yqv9CgjYbg6948sGe+OW+bBigIXHdsJlEu7xkMpipWwvUVJb+PXe92iP84BaSloc5JL6&#10;nxsGghKz0dcWu2GCK8jxJCI+BDWIEqx+xv2xiAioYoYjTkl5gOFyHbplgRuIi8UimeHkOhZuzaPj&#10;ETwyFNvyaffMwPXNHnBM7uwwwGyWOrhj52DbE9Sx0l9wzlPZ+50UF8nre7I6bM75bwAAAP//AwBQ&#10;SwMEFAAGAAgAAAAhAA5RSDrhAAAACgEAAA8AAABkcnMvZG93bnJldi54bWxMj0FLw0AUhO+C/2F5&#10;ghdpN4m0JDGbIoIHIUVs+wNes69JNPs2ZDdt9Ne7PelxmGHmm2Izm16caXSdZQXxMgJBXFvdcaPg&#10;sH9dpCCcR9bYWyYF3+RgU97eFJhre+EPOu98I0IJuxwVtN4PuZSubsmgW9qBOHgnOxr0QY6N1CNe&#10;QrnpZRJFa2mw47DQ4kAvLdVfu8ko2G8Pq6qaUp/9pOtPrN7eH7b9San7u/n5CYSn2f+F4Yof0KEM&#10;TEc7sXaiV5BmgdwrWCSP4dM1EEdxAuIYrFUGsizk/wvlLwAAAP//AwBQSwECLQAUAAYACAAAACEA&#10;toM4kv4AAADhAQAAEwAAAAAAAAAAAAAAAAAAAAAAW0NvbnRlbnRfVHlwZXNdLnhtbFBLAQItABQA&#10;BgAIAAAAIQA4/SH/1gAAAJQBAAALAAAAAAAAAAAAAAAAAC8BAABfcmVscy8ucmVsc1BLAQItABQA&#10;BgAIAAAAIQA4kmBqiwIAAIEFAAAOAAAAAAAAAAAAAAAAAC4CAABkcnMvZTJvRG9jLnhtbFBLAQIt&#10;ABQABgAIAAAAIQAOUUg64QAAAAoBAAAPAAAAAAAAAAAAAAAAAOUEAABkcnMvZG93bnJldi54bWxQ&#10;SwUGAAAAAAQABADzAAAA8wUAAAAA&#10;" fillcolor="#faa320" strokecolor="#6b2976" strokeweight="3pt">
                <w10:wrap anchorx="page"/>
              </v:roundrect>
            </w:pict>
          </mc:Fallback>
        </mc:AlternateContent>
      </w:r>
      <w:bookmarkStart w:id="104" w:name="_Toc256000003"/>
      <w:r w:rsidR="00B676E1" w:rsidRPr="00E43AF5">
        <w:rPr>
          <w:rFonts w:eastAsia="Microsoft JhengHei"/>
          <w:color w:val="000000" w:themeColor="text1"/>
          <w:lang w:eastAsia="zh-HK"/>
        </w:rPr>
        <w:t xml:space="preserve">2. </w:t>
      </w:r>
      <w:r w:rsidR="00B676E1" w:rsidRPr="00E43AF5">
        <w:rPr>
          <w:rFonts w:eastAsia="Microsoft JhengHei"/>
          <w:color w:val="000000" w:themeColor="text1"/>
          <w:lang w:eastAsia="zh-HK"/>
        </w:rPr>
        <w:t>確保職員具備適當技能</w:t>
      </w:r>
      <w:bookmarkEnd w:id="104"/>
    </w:p>
    <w:p w14:paraId="03F4273B" w14:textId="77777777" w:rsidR="00AA2B19" w:rsidRPr="00E43AF5" w:rsidRDefault="00CF4F49" w:rsidP="00E43AF5">
      <w:pPr>
        <w:pStyle w:val="Heading3"/>
        <w:spacing w:before="480" w:after="120" w:line="240" w:lineRule="auto"/>
        <w:rPr>
          <w:rFonts w:eastAsia="Microsoft JhengHei"/>
          <w:lang w:eastAsia="zh-HK"/>
        </w:rPr>
      </w:pPr>
      <w:r w:rsidRPr="00E43AF5">
        <w:rPr>
          <w:rFonts w:eastAsia="Microsoft JhengHei"/>
          <w:noProof/>
          <w:lang w:eastAsia="zh-HK"/>
        </w:rPr>
        <mc:AlternateContent>
          <mc:Choice Requires="wpg">
            <w:drawing>
              <wp:anchor distT="0" distB="0" distL="114300" distR="114300" simplePos="0" relativeHeight="251670528" behindDoc="0" locked="0" layoutInCell="1" allowOverlap="1" wp14:anchorId="2CED2A54" wp14:editId="217DA94A">
                <wp:simplePos x="0" y="0"/>
                <wp:positionH relativeFrom="margin">
                  <wp:posOffset>19050</wp:posOffset>
                </wp:positionH>
                <wp:positionV relativeFrom="paragraph">
                  <wp:posOffset>533856</wp:posOffset>
                </wp:positionV>
                <wp:extent cx="5786755" cy="241300"/>
                <wp:effectExtent l="19050" t="19050" r="23495" b="25400"/>
                <wp:wrapNone/>
                <wp:docPr id="111" name="Group 11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112" name="Straight Connector 112"/>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13" name="Oval 113"/>
                        <wps:cNvSpPr/>
                        <wps:spPr>
                          <a:xfrm>
                            <a:off x="5557652" y="0"/>
                            <a:ext cx="241540" cy="241540"/>
                          </a:xfrm>
                          <a:prstGeom prst="ellipse">
                            <a:avLst/>
                          </a:prstGeom>
                          <a:solidFill>
                            <a:srgbClr val="FAA32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176C314C" id="Group 111" o:spid="_x0000_s1026" alt="&quot;&quot;" style="position:absolute;margin-left:1.5pt;margin-top:42.05pt;width:455.65pt;height:19pt;z-index:251670528;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tHeTQMAAOgIAAAOAAAAZHJzL2Uyb0RvYy54bWy8VlFP2zAQfp+0/2D5faRpSdtFpKgrKy9o&#10;oJWJZ+M4TSTH9my3Kfv1OztxWqCMjUnwYOz47nz3+ft8PTvf1RxtmTaVFBmOTwYYMUFlXol1hn/c&#10;Lj9NMTKWiJxwKViGH5jB57OPH84albKhLCXPmUYQRJi0URkurVVpFBlaspqYE6mYgM1C6ppYWOp1&#10;lGvSQPSaR8PBYBw1UudKS8qMga8X7Sae+fhFwai9LgrDLOIZhtysH7Uf790Yzc5IutZElRXt0iBv&#10;yKImlYBD+1AXxBK00dWzUHVFtTSysCdU1pEsiooyXwNUEw+eVHOp5Ub5WtZps1Y9TADtE5zeHJZ+&#10;215qtVI3GpBo1Bqw8CtXy67QtfsPWaKdh+yhh4ztLKLwMZlMx5MkwYjC3vA0Hg06TGkJwDu3OJ5O&#10;YH/vSsuve+fJKJ70zsmpd47C0dGjhBoFFDF7FMz/obAqiWIeXJMCCjcaVbnLdoiRIDVQdWU1qdal&#10;RQspBBBJauR2PU7eZSE61ExqAMAjkO1rB2DGw2lLtz128XgygvMcdo8rJ6nSxl4yWSM3yTCvhEuW&#10;pGR7ZSzkACAFE/eZC9RkeDSNAX9ECShJi9wdBxiG9PzMPnDWOnxnBZTsbsgH9pJjC67RloBYCKVM&#10;2NiHcOHB2rkVFee94+B1x87euTIvx39x7j38yVLY3rmuhNTHTre7kHLR2gcE2rodBPcyf/AX56EB&#10;Rjnivwu1RoFa1wAxkGl0QKZeguG2ggh6/SVJMhknQJfAFoC0ExIIz2kniPCpjvZU6djEOK+U+SOh&#10;jORVvoTbdtgbvb7vmbGcz0fDQNdHZock9G4vxhh/GX6ejDtyHcQAVnMRrsxr6iXSDo/dfiCtP7wk&#10;OWu5nAzgLxzmOoujuZfQcV7/hSDem9e8l+IrvEZatk3OKLqs4O24IsbeEA1dDQgCndpew1BwCc+F&#10;7GYYlVL/Ovbd2cMzC7sYNdAlM2x+bohmQORNvZDwTsTQ3xX1U4ivLQ/TQsv6Dprz3EWALSIoxMkw&#10;tTosFrbtxNDeKZvPvRm0RUXslVgpGl4m987d7u6IVh19LfD+mwwP+LM3sbXtWNSqvVt4sfuuAu3U&#10;E6Br/a5fH669/f4Hyuw3AAAA//8DAFBLAwQUAAYACAAAACEAPS1KZN8AAAAIAQAADwAAAGRycy9k&#10;b3ducmV2LnhtbEyPQUvDQBSE74L/YXmCN7vZpEqbZlNKUU9FaCuIt23ymoRm34bsNkn/vc+THocZ&#10;Zr7J1pNtxYC9bxxpULMIBFLhyoYqDZ/Ht6cFCB8MlaZ1hBpu6GGd399lJi3dSHscDqESXEI+NRrq&#10;ELpUSl/UaI2fuQ6JvbPrrQks+0qWvRm53LYyjqIXaU1DvFCbDrc1FpfD1Wp4H824SdTrsLuct7fv&#10;4/PH106h1o8P02YFIuAU/sLwi8/okDPTyV2p9KLVkPCToGExVyDYXqp5AuLEuThWIPNM/j+Q/wAA&#10;AP//AwBQSwECLQAUAAYACAAAACEAtoM4kv4AAADhAQAAEwAAAAAAAAAAAAAAAAAAAAAAW0NvbnRl&#10;bnRfVHlwZXNdLnhtbFBLAQItABQABgAIAAAAIQA4/SH/1gAAAJQBAAALAAAAAAAAAAAAAAAAAC8B&#10;AABfcmVscy8ucmVsc1BLAQItABQABgAIAAAAIQBx/tHeTQMAAOgIAAAOAAAAAAAAAAAAAAAAAC4C&#10;AABkcnMvZTJvRG9jLnhtbFBLAQItABQABgAIAAAAIQA9LUpk3wAAAAgBAAAPAAAAAAAAAAAAAAAA&#10;AKcFAABkcnMvZG93bnJldi54bWxQSwUGAAAAAAQABADzAAAAswYAAAAA&#10;">
                <v:line id="Straight Connector 112"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izZsxAAAANwAAAAPAAAAZHJzL2Rvd25yZXYueG1sRE9La4NA&#10;EL4X8h+WCeRSkjUeSrHZhDwoFNJDTYV4HNyJStxZcdeo/75bKPQ2H99zNrvRNOJBnastK1ivIhDE&#10;hdU1lwqy7/flKwjnkTU2lknBRA5229nTBhNtB07pcfGlCCHsElRQed8mUrqiIoNuZVviwN1sZ9AH&#10;2JVSdziEcNPIOIpepMGaQ0OFLR0rKu6X3ii4Tumx/zq1Mm+yPP+8np+z/tArtZiP+zcQnkb/L/5z&#10;f+gwfx3D7zPhArn9AQAA//8DAFBLAQItABQABgAIAAAAIQDb4fbL7gAAAIUBAAATAAAAAAAAAAAA&#10;AAAAAAAAAABbQ29udGVudF9UeXBlc10ueG1sUEsBAi0AFAAGAAgAAAAhAFr0LFu/AAAAFQEAAAsA&#10;AAAAAAAAAAAAAAAAHwEAAF9yZWxzLy5yZWxzUEsBAi0AFAAGAAgAAAAhAPuLNmzEAAAA3AAAAA8A&#10;AAAAAAAAAAAAAAAABwIAAGRycy9kb3ducmV2LnhtbFBLBQYAAAAAAwADALcAAAD4AgAAAAA=&#10;" strokecolor="#65276f [3044]" strokeweight="3pt">
                  <v:stroke endcap="round"/>
                </v:line>
                <v:oval id="Oval 113"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GscsxAAAANwAAAAPAAAAZHJzL2Rvd25yZXYueG1sRE9NawIx&#10;EL0X+h/CFHqriS1UWY0iQrGtB+u2B4/DZtxd3EyWJN3d+uuNIPQ2j/c58+VgG9GRD7VjDeORAkFc&#10;OFNzqeHn++1pCiJEZIONY9LwRwGWi/u7OWbG9bynLo+lSCEcMtRQxdhmUoaiIoth5FrixB2dtxgT&#10;9KU0HvsUbhv5rNSrtFhzaqiwpXVFxSn/tRr8Jleb7efqo98X58N0rbrJ13mn9ePDsJqBiDTEf/HN&#10;/W7S/PELXJ9JF8jFBQAA//8DAFBLAQItABQABgAIAAAAIQDb4fbL7gAAAIUBAAATAAAAAAAAAAAA&#10;AAAAAAAAAABbQ29udGVudF9UeXBlc10ueG1sUEsBAi0AFAAGAAgAAAAhAFr0LFu/AAAAFQEAAAsA&#10;AAAAAAAAAAAAAAAAHwEAAF9yZWxzLy5yZWxzUEsBAi0AFAAGAAgAAAAhAOcaxyzEAAAA3AAAAA8A&#10;AAAAAAAAAAAAAAAABwIAAGRycy9kb3ducmV2LnhtbFBLBQYAAAAAAwADALcAAAD4AgAAAAA=&#10;" fillcolor="#faa320" strokecolor="#6b2976" strokeweight="3pt"/>
                <w10:wrap anchorx="margin"/>
              </v:group>
            </w:pict>
          </mc:Fallback>
        </mc:AlternateContent>
      </w:r>
      <w:r w:rsidR="005C7C7B" w:rsidRPr="00E43AF5">
        <w:rPr>
          <w:rFonts w:eastAsia="Microsoft JhengHei"/>
          <w:lang w:eastAsia="zh-HK"/>
        </w:rPr>
        <w:t>行動七</w:t>
      </w:r>
    </w:p>
    <w:tbl>
      <w:tblPr>
        <w:tblW w:w="9127" w:type="dxa"/>
        <w:tblLayout w:type="fixed"/>
        <w:tblLook w:val="04A0" w:firstRow="1" w:lastRow="0" w:firstColumn="1" w:lastColumn="0" w:noHBand="0" w:noVBand="1"/>
      </w:tblPr>
      <w:tblGrid>
        <w:gridCol w:w="2551"/>
        <w:gridCol w:w="6576"/>
      </w:tblGrid>
      <w:tr w:rsidR="00AA2C85" w:rsidRPr="00E43AF5" w14:paraId="718E993E" w14:textId="77777777" w:rsidTr="00B9271E">
        <w:trPr>
          <w:trHeight w:val="2154"/>
        </w:trPr>
        <w:tc>
          <w:tcPr>
            <w:tcW w:w="2551" w:type="dxa"/>
            <w:vAlign w:val="center"/>
          </w:tcPr>
          <w:p w14:paraId="4891B2FD" w14:textId="77777777" w:rsidR="005C7C7B" w:rsidRPr="00E43AF5" w:rsidRDefault="00CF4F49" w:rsidP="00E43AF5">
            <w:pPr>
              <w:pStyle w:val="Image"/>
              <w:spacing w:before="360" w:after="0" w:line="240" w:lineRule="auto"/>
              <w:rPr>
                <w:rFonts w:eastAsia="Microsoft JhengHei"/>
                <w:lang w:eastAsia="zh-HK"/>
              </w:rPr>
            </w:pPr>
            <w:r w:rsidRPr="00E43AF5">
              <w:rPr>
                <w:rFonts w:eastAsia="Microsoft JhengHei"/>
                <w:noProof/>
                <w:lang w:eastAsia="zh-HK"/>
              </w:rPr>
              <w:drawing>
                <wp:inline distT="0" distB="0" distL="0" distR="0" wp14:anchorId="6CD44E60" wp14:editId="27CFB88E">
                  <wp:extent cx="1440000" cy="1440000"/>
                  <wp:effectExtent l="0" t="0" r="8255" b="8255"/>
                  <wp:docPr id="2081531667" name="Picture 21" descr="三名NDIS職員在看某名人士發表演講。"/>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1531667" name="Picture 21" descr="三名NDIS職員在看某名人士發表演講。"/>
                          <pic:cNvPicPr/>
                        </pic:nvPicPr>
                        <pic:blipFill>
                          <a:blip r:embed="rId67"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188C625D" w14:textId="77777777" w:rsidR="005C7C7B" w:rsidRPr="00E43AF5" w:rsidRDefault="00CF4F49" w:rsidP="00E43AF5">
            <w:pPr>
              <w:spacing w:before="360" w:line="240" w:lineRule="auto"/>
              <w:rPr>
                <w:rFonts w:eastAsia="Microsoft JhengHei"/>
                <w:lang w:eastAsia="zh-HK"/>
              </w:rPr>
            </w:pPr>
            <w:r w:rsidRPr="00E43AF5">
              <w:rPr>
                <w:rFonts w:eastAsia="Microsoft JhengHei"/>
                <w:lang w:eastAsia="zh-HK"/>
              </w:rPr>
              <w:t>我們會為全體職員和合作夥伴舉辦全新的培訓活動。</w:t>
            </w:r>
          </w:p>
          <w:p w14:paraId="5CA64414" w14:textId="77777777" w:rsidR="009E33C5" w:rsidRPr="00E43AF5" w:rsidRDefault="00CF4F49" w:rsidP="00E43AF5">
            <w:pPr>
              <w:spacing w:after="0" w:line="240" w:lineRule="auto"/>
              <w:rPr>
                <w:rFonts w:eastAsia="Microsoft JhengHei"/>
                <w:lang w:eastAsia="zh-HK"/>
              </w:rPr>
            </w:pPr>
            <w:r w:rsidRPr="00E43AF5">
              <w:rPr>
                <w:rFonts w:eastAsia="Microsoft JhengHei"/>
                <w:lang w:eastAsia="zh-HK"/>
              </w:rPr>
              <w:t>我們會與社區和公共機構合作，並舉辦這類活動。</w:t>
            </w:r>
          </w:p>
        </w:tc>
      </w:tr>
      <w:tr w:rsidR="00AA2C85" w:rsidRPr="00E43AF5" w14:paraId="13BED5FB" w14:textId="77777777" w:rsidTr="00B9271E">
        <w:trPr>
          <w:trHeight w:val="2154"/>
        </w:trPr>
        <w:tc>
          <w:tcPr>
            <w:tcW w:w="2551" w:type="dxa"/>
            <w:vAlign w:val="center"/>
          </w:tcPr>
          <w:p w14:paraId="0699C189" w14:textId="77777777" w:rsidR="005C7C7B"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66E7E6D7" wp14:editId="698FBC57">
                  <wp:extent cx="1440000" cy="1440000"/>
                  <wp:effectExtent l="0" t="0" r="8255" b="8255"/>
                  <wp:docPr id="1281378685" name="Picture 22" descr="一名NDIS職員與文化和語言多元化人士握手，他們上方有一個安全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1378685" name="Picture 22" descr="一名NDIS職員與文化和語言多元化人士握手，他們上方有一個安全圖示。"/>
                          <pic:cNvPicPr/>
                        </pic:nvPicPr>
                        <pic:blipFill>
                          <a:blip r:embed="rId68"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53A2485C" w14:textId="77777777" w:rsidR="00ED6463" w:rsidRPr="00E43AF5" w:rsidRDefault="00CF4F49" w:rsidP="00E43AF5">
            <w:pPr>
              <w:spacing w:line="240" w:lineRule="auto"/>
              <w:rPr>
                <w:rFonts w:eastAsia="Microsoft JhengHei"/>
                <w:lang w:eastAsia="zh-HK"/>
              </w:rPr>
            </w:pPr>
            <w:r w:rsidRPr="00E43AF5">
              <w:rPr>
                <w:rFonts w:eastAsia="Microsoft JhengHei"/>
                <w:lang w:eastAsia="zh-HK"/>
              </w:rPr>
              <w:t>這類培訓讓我們的職員和合作夥伴了解怎樣以安全的方式與文化和語言多元化人士聯繫。</w:t>
            </w:r>
          </w:p>
        </w:tc>
      </w:tr>
      <w:tr w:rsidR="00AA2C85" w:rsidRPr="00E43AF5" w14:paraId="4B8D58E7" w14:textId="77777777" w:rsidTr="00620656">
        <w:tc>
          <w:tcPr>
            <w:tcW w:w="2551" w:type="dxa"/>
            <w:vAlign w:val="center"/>
          </w:tcPr>
          <w:p w14:paraId="1B23A885" w14:textId="77777777" w:rsidR="00ED6463" w:rsidRPr="00E43AF5" w:rsidRDefault="00ED6463" w:rsidP="00E43AF5">
            <w:pPr>
              <w:pStyle w:val="Image"/>
              <w:spacing w:after="0" w:line="240" w:lineRule="auto"/>
              <w:rPr>
                <w:rFonts w:eastAsia="Microsoft JhengHei"/>
                <w:lang w:eastAsia="zh-HK"/>
              </w:rPr>
            </w:pPr>
          </w:p>
        </w:tc>
        <w:tc>
          <w:tcPr>
            <w:tcW w:w="6576" w:type="dxa"/>
            <w:vAlign w:val="center"/>
          </w:tcPr>
          <w:p w14:paraId="4204C1D8" w14:textId="77777777" w:rsidR="00ED6463" w:rsidRPr="00E43AF5" w:rsidRDefault="00CF4F49" w:rsidP="00E43AF5">
            <w:pPr>
              <w:spacing w:after="0" w:line="240" w:lineRule="auto"/>
              <w:rPr>
                <w:rFonts w:eastAsia="Microsoft JhengHei"/>
                <w:lang w:eastAsia="zh-HK"/>
              </w:rPr>
            </w:pPr>
            <w:r w:rsidRPr="00E43AF5">
              <w:rPr>
                <w:rFonts w:eastAsia="Microsoft JhengHei"/>
                <w:lang w:eastAsia="zh-HK"/>
              </w:rPr>
              <w:t>透過得知職員和合作夥伴在下列方面的數目，以了解這項行動計劃有沒有效：</w:t>
            </w:r>
          </w:p>
        </w:tc>
      </w:tr>
      <w:tr w:rsidR="00AA2C85" w:rsidRPr="00E43AF5" w14:paraId="5D01A7E0" w14:textId="77777777" w:rsidTr="00620656">
        <w:tc>
          <w:tcPr>
            <w:tcW w:w="2551" w:type="dxa"/>
            <w:vAlign w:val="center"/>
          </w:tcPr>
          <w:p w14:paraId="0898832B" w14:textId="77777777" w:rsidR="000700F9"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4A394792" wp14:editId="127B9072">
                  <wp:extent cx="1440000" cy="1440000"/>
                  <wp:effectExtent l="0" t="0" r="8255" b="8255"/>
                  <wp:docPr id="88890191" name="Picture 88890191" descr="三名NDIS職員在看某名人士發表演講以及一個剔號。"/>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890191" name="Picture 88890191" descr="三名NDIS職員在看某名人士發表演講以及一個剔號。"/>
                          <pic:cNvPicPr/>
                        </pic:nvPicPr>
                        <pic:blipFill>
                          <a:blip r:embed="rId69"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5DECB5A7" w14:textId="77777777" w:rsidR="000700F9" w:rsidRPr="00E43AF5" w:rsidRDefault="00CF4F49" w:rsidP="00E43AF5">
            <w:pPr>
              <w:pStyle w:val="ListParagraph"/>
              <w:numPr>
                <w:ilvl w:val="0"/>
                <w:numId w:val="48"/>
              </w:numPr>
              <w:spacing w:before="120" w:after="120" w:line="240" w:lineRule="auto"/>
              <w:rPr>
                <w:rFonts w:eastAsia="Microsoft JhengHei"/>
                <w:lang w:eastAsia="zh-HK"/>
              </w:rPr>
            </w:pPr>
            <w:r w:rsidRPr="00E43AF5">
              <w:rPr>
                <w:rFonts w:eastAsia="Microsoft JhengHei"/>
                <w:lang w:eastAsia="zh-HK"/>
              </w:rPr>
              <w:t>完成培訓</w:t>
            </w:r>
          </w:p>
        </w:tc>
      </w:tr>
      <w:tr w:rsidR="00AA2C85" w:rsidRPr="00E43AF5" w14:paraId="3BDF9460" w14:textId="77777777" w:rsidTr="00620656">
        <w:tc>
          <w:tcPr>
            <w:tcW w:w="2551" w:type="dxa"/>
            <w:vAlign w:val="center"/>
          </w:tcPr>
          <w:p w14:paraId="23921EE8" w14:textId="77777777" w:rsidR="000700F9"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2961282D" wp14:editId="0F4F1A1F">
                  <wp:extent cx="1440000" cy="1440000"/>
                  <wp:effectExtent l="0" t="0" r="8255" b="8255"/>
                  <wp:docPr id="1858713686" name="Picture 16" descr="某名人士支持另一名人士和一個安全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8713686" name="Picture 16" descr="某名人士支持另一名人士和一個安全圖示。"/>
                          <pic:cNvPicPr/>
                        </pic:nvPicPr>
                        <pic:blipFill>
                          <a:blip r:embed="rId70"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37B87EA7" w14:textId="1E4286EA" w:rsidR="000700F9" w:rsidRPr="00E43AF5" w:rsidRDefault="00CF4F49" w:rsidP="00E43AF5">
            <w:pPr>
              <w:pStyle w:val="ListParagraph"/>
              <w:numPr>
                <w:ilvl w:val="0"/>
                <w:numId w:val="48"/>
              </w:numPr>
              <w:spacing w:before="120" w:after="120" w:line="240" w:lineRule="auto"/>
              <w:rPr>
                <w:rFonts w:eastAsia="Microsoft JhengHei"/>
                <w:lang w:eastAsia="zh-HK"/>
              </w:rPr>
            </w:pPr>
            <w:r w:rsidRPr="00E43AF5">
              <w:rPr>
                <w:rFonts w:eastAsia="Microsoft JhengHei"/>
                <w:lang w:eastAsia="zh-HK"/>
              </w:rPr>
              <w:t>理解怎樣對所有文化都安全的方式支持參</w:t>
            </w:r>
            <w:r w:rsidR="008E4346">
              <w:rPr>
                <w:rFonts w:eastAsia="Microsoft JhengHei"/>
                <w:lang w:eastAsia="zh-HK"/>
              </w:rPr>
              <w:br/>
            </w:r>
            <w:r w:rsidRPr="00E43AF5">
              <w:rPr>
                <w:rFonts w:eastAsia="Microsoft JhengHei"/>
                <w:lang w:eastAsia="zh-HK"/>
              </w:rPr>
              <w:t>保人。</w:t>
            </w:r>
          </w:p>
        </w:tc>
      </w:tr>
      <w:tr w:rsidR="00AA2C85" w:rsidRPr="00E43AF5" w14:paraId="72A33B11" w14:textId="77777777" w:rsidTr="00620656">
        <w:tc>
          <w:tcPr>
            <w:tcW w:w="2551" w:type="dxa"/>
            <w:vAlign w:val="center"/>
          </w:tcPr>
          <w:p w14:paraId="0B4BFA33" w14:textId="77777777" w:rsidR="009E484F" w:rsidRPr="00E43AF5" w:rsidRDefault="00CF4F49" w:rsidP="00E43AF5">
            <w:pPr>
              <w:pStyle w:val="Image"/>
              <w:spacing w:line="240" w:lineRule="auto"/>
              <w:rPr>
                <w:rFonts w:eastAsia="Microsoft JhengHei"/>
                <w:lang w:eastAsia="zh-HK"/>
              </w:rPr>
            </w:pPr>
            <w:r w:rsidRPr="00E43AF5">
              <w:rPr>
                <w:rFonts w:eastAsia="Microsoft JhengHei"/>
                <w:noProof/>
                <w:lang w:eastAsia="zh-HK"/>
              </w:rPr>
              <w:lastRenderedPageBreak/>
              <w:drawing>
                <wp:inline distT="0" distB="0" distL="0" distR="0" wp14:anchorId="68A9CD95" wp14:editId="5540C16B">
                  <wp:extent cx="1482725" cy="1482725"/>
                  <wp:effectExtent l="0" t="0" r="3175" b="3175"/>
                  <wp:docPr id="2116285711" name="Picture 24" descr="一名NDIS職員協助一名參保人，以及一個豎起的拇指並有箭嘴指向上方。"/>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6285711" name="Picture 24" descr="一名NDIS職員協助一名參保人，以及一個豎起的拇指並有箭嘴指向上方。"/>
                          <pic:cNvPicPr/>
                        </pic:nvPicPr>
                        <pic:blipFill>
                          <a:blip r:embed="rId71"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7CCA2966" w14:textId="77777777" w:rsidR="009E484F" w:rsidRPr="00E43AF5" w:rsidRDefault="00CF4F49" w:rsidP="00E43AF5">
            <w:pPr>
              <w:spacing w:line="240" w:lineRule="auto"/>
              <w:rPr>
                <w:rFonts w:eastAsia="Microsoft JhengHei"/>
                <w:lang w:eastAsia="zh-HK"/>
              </w:rPr>
            </w:pPr>
            <w:r w:rsidRPr="00E43AF5">
              <w:rPr>
                <w:rFonts w:eastAsia="Microsoft JhengHei"/>
                <w:lang w:eastAsia="zh-HK"/>
              </w:rPr>
              <w:t>透過文化和語言多元化參保人向我們透露與職員和合作夥伴的互動體驗有沒有改善，就可了解這項行動計劃有沒有效。</w:t>
            </w:r>
          </w:p>
        </w:tc>
      </w:tr>
    </w:tbl>
    <w:p w14:paraId="7B1DF5AE" w14:textId="77777777" w:rsidR="005C7C7B" w:rsidRPr="00E43AF5" w:rsidRDefault="00CF4F49" w:rsidP="00E43AF5">
      <w:pPr>
        <w:pStyle w:val="Heading3"/>
        <w:spacing w:before="480" w:after="120" w:line="240" w:lineRule="auto"/>
        <w:rPr>
          <w:rFonts w:eastAsia="Microsoft JhengHei"/>
          <w:lang w:eastAsia="zh-HK"/>
        </w:rPr>
      </w:pPr>
      <w:r w:rsidRPr="00E43AF5">
        <w:rPr>
          <w:rFonts w:eastAsia="Microsoft JhengHei"/>
          <w:noProof/>
          <w:lang w:eastAsia="zh-HK"/>
        </w:rPr>
        <mc:AlternateContent>
          <mc:Choice Requires="wpg">
            <w:drawing>
              <wp:anchor distT="0" distB="0" distL="114300" distR="114300" simplePos="0" relativeHeight="251672576" behindDoc="0" locked="0" layoutInCell="1" allowOverlap="1" wp14:anchorId="3048FC1D" wp14:editId="7AFCC0FE">
                <wp:simplePos x="0" y="0"/>
                <wp:positionH relativeFrom="margin">
                  <wp:posOffset>19050</wp:posOffset>
                </wp:positionH>
                <wp:positionV relativeFrom="paragraph">
                  <wp:posOffset>544508</wp:posOffset>
                </wp:positionV>
                <wp:extent cx="5786755" cy="241300"/>
                <wp:effectExtent l="19050" t="19050" r="23495" b="25400"/>
                <wp:wrapNone/>
                <wp:docPr id="1025187800" name="Group 102518780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1323109812" name="Straight Connector 1323109812"/>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501971743" name="Oval 1501971743"/>
                        <wps:cNvSpPr/>
                        <wps:spPr>
                          <a:xfrm>
                            <a:off x="5557652" y="0"/>
                            <a:ext cx="241540" cy="241540"/>
                          </a:xfrm>
                          <a:prstGeom prst="ellipse">
                            <a:avLst/>
                          </a:prstGeom>
                          <a:solidFill>
                            <a:srgbClr val="FAA32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7F0C944D" id="Group 1025187800" o:spid="_x0000_s1026" alt="&quot;&quot;" style="position:absolute;margin-left:1.5pt;margin-top:42.85pt;width:455.65pt;height:19pt;z-index:251672576;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KuvLWgMAAAQJAAAOAAAAZHJzL2Uyb0RvYy54bWy8VttO3DAQfa/Uf7D8XnJZslkiQrVdCi8I&#10;UGnFs3GcTSTHdm1Dln59x06cAF16lboPXl9mxuPjczw5fr/rOHpg2rRSlDg5iDFigsqqFdsSf/l8&#10;9m6FkbFEVIRLwUr8yAx+f/L2zXGvCpbKRvKKaQRBhCl6VeLGWlVEkaEN64g5kIoJWKyl7oiFod5G&#10;lSY9RO94lMbxMuqlrpSWlBkDs6fDIj7x8euaUXtV14ZZxEsMuVnfat/euTY6OSbFVhPVtHRMg/xF&#10;Fh1pBWw6hTollqB73f4QqmuplkbW9oDKLpJ13VLmzwCnSeIXpznX8l75s2yLfqsmmADaFzj9dVh6&#10;+XCu1Y261oBEr7aAhR+5s+xq3bl/yBLtPGSPE2RsZxGFySxfLfMsw4jCWnqYLOIRU9oA8M4tSVY5&#10;rM+utPk4O+eLJJ+cs0PvHIWto2cJ9QooYmYUzL+hcNMQxTy4pgAUrjVqK8h2kS6S+GiVpBgJ0gFj&#10;b6wm7baxaCOFAD5JjZ4YedR8gI0YMTSFATj3ADgjATAt09VAvhnJZJkvYFuH5HMcSKG0sedMdsh1&#10;Ssxb4VInBXm4MBZyAMiCiZvmAvUlXqwSuA1ECehKi8ptB4iG9HzPPnI2OHxiNQDg7ssH9gJkG67R&#10;AwHpEEqZsIkP4cKDtXOrW84nx/jXjqO9c2VenH/iPHn4naWwk3PXCqn37W53IeV6sA8IDOd2ENzJ&#10;6tFfnIcG+OVk8D+IlsXJUZ7kh4tAtCtAGiXz9EytSZ7h7oJAJm1mWZYvMyBP4A4APIoMROl0FQT6&#10;UmMzcUZuMc5bZX5KLyN5W53B3bubMHp7N/HkbL1epIG8z8yeUtK7vRpj+SE9ypcj1Z7EAI5zES7Q&#10;K+w1Cqf7uBAo7DdvSMUGZmcx/MJmruo40ntB7Wf5b8jjf7OcT8L8BcuRlkMBNIqetfCSXBBjr4mG&#10;igcEgSpur6CpuYTHQ449jBqpv+2bd/bwBMMqRj1U0BKbr/dEM+DzfbeR8GokUPsV9V2Iry0P3VrL&#10;7hYK99pFgCUiKMQpMbU6DDZ2qNJQ+ilbr70ZlExF7IW4UTS8U+7V+7y7JVqN9LXA+0sZHvcfXsjB&#10;dmTRoP1x4KXvKw6UWk+A8bPA1fKnY28/f7ycfAcAAP//AwBQSwMEFAAGAAgAAAAhAEqeu6XgAAAA&#10;CAEAAA8AAABkcnMvZG93bnJldi54bWxMj0FrwkAUhO+F/oflFXqrm5habZqNiLQ9iVAtiLdn9pkE&#10;s7shuybx3/f11B6HGWa+yZajaURPna+dVRBPIhBkC6drWyr43n88LUD4gFZj4ywpuJGHZX5/l2Gq&#10;3WC/qN+FUnCJ9SkqqEJoUyl9UZFBP3EtWfbOrjMYWHal1B0OXG4aOY2iF2mwtrxQYUvriorL7moU&#10;fA44rJL4vd9czuvbcT/bHjYxKfX4MK7eQAQaw18YfvEZHXJmOrmr1V40ChJ+EhQsZnMQbL/GzwmI&#10;E+emyRxknsn/B/IfAAAA//8DAFBLAQItABQABgAIAAAAIQC2gziS/gAAAOEBAAATAAAAAAAAAAAA&#10;AAAAAAAAAABbQ29udGVudF9UeXBlc10ueG1sUEsBAi0AFAAGAAgAAAAhADj9If/WAAAAlAEAAAsA&#10;AAAAAAAAAAAAAAAALwEAAF9yZWxzLy5yZWxzUEsBAi0AFAAGAAgAAAAhANwq68taAwAABAkAAA4A&#10;AAAAAAAAAAAAAAAALgIAAGRycy9lMm9Eb2MueG1sUEsBAi0AFAAGAAgAAAAhAEqeu6XgAAAACAEA&#10;AA8AAAAAAAAAAAAAAAAAtAUAAGRycy9kb3ducmV2LnhtbFBLBQYAAAAABAAEAPMAAADBBgAAAAA=&#10;">
                <v:line id="Straight Connector 1323109812"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3vnFyQAAAOMAAAAPAAAAZHJzL2Rvd25yZXYueG1sRE/NasJA&#10;EL4LfYdlCr2IbhJBbHSV1lIo2ENjA+Y4ZKdJaHY2ZDca394tCD3O9z+b3WhacabeNZYVxPMIBHFp&#10;dcOVgvz7fbYC4TyyxtYyKbiSg932YbLBVNsLZ3Q++kqEEHYpKqi971IpXVmTQTe3HXHgfmxv0Iez&#10;r6Tu8RLCTSuTKFpKgw2Hhho72tdU/h4Ho+B0zfbD11snizYvis/TYZoPr4NST4/jyxqEp9H/i+/u&#10;Dx3mL5JFHD2v4gT+fgoAyO0NAAD//wMAUEsBAi0AFAAGAAgAAAAhANvh9svuAAAAhQEAABMAAAAA&#10;AAAAAAAAAAAAAAAAAFtDb250ZW50X1R5cGVzXS54bWxQSwECLQAUAAYACAAAACEAWvQsW78AAAAV&#10;AQAACwAAAAAAAAAAAAAAAAAfAQAAX3JlbHMvLnJlbHNQSwECLQAUAAYACAAAACEA5t75xckAAADj&#10;AAAADwAAAAAAAAAAAAAAAAAHAgAAZHJzL2Rvd25yZXYueG1sUEsFBgAAAAADAAMAtwAAAP0CAAAA&#10;AA==&#10;" strokecolor="#65276f [3044]" strokeweight="3pt">
                  <v:stroke endcap="round"/>
                </v:line>
                <v:oval id="Oval 1501971743"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jCJ7ygAAAOMAAAAPAAAAZHJzL2Rvd25yZXYueG1sRE/JTsMw&#10;EL0j8Q/WIHGjdthSQt2qqoTKcoCmPXAcxUMSEY8j2yShX4+RkDjO22exmmwnBvKhdawhmykQxJUz&#10;LdcaDvuHizmIEJENdo5JwzcFWC1PTxZYGDfyjoYy1iKFcChQQxNjX0gZqoYshpnriRP34bzFmE5f&#10;S+NxTOG2k5dK3UqLLaeGBnvaNFR9ll9Wg9+WavvyvH4ad9Xxfb5RQ/52fNX6/Gxa34OINMV/8Z/7&#10;0aT5Nyq7y7P8+gp+f0oAyOUPAAAA//8DAFBLAQItABQABgAIAAAAIQDb4fbL7gAAAIUBAAATAAAA&#10;AAAAAAAAAAAAAAAAAABbQ29udGVudF9UeXBlc10ueG1sUEsBAi0AFAAGAAgAAAAhAFr0LFu/AAAA&#10;FQEAAAsAAAAAAAAAAAAAAAAAHwEAAF9yZWxzLy5yZWxzUEsBAi0AFAAGAAgAAAAhAHOMInvKAAAA&#10;4wAAAA8AAAAAAAAAAAAAAAAABwIAAGRycy9kb3ducmV2LnhtbFBLBQYAAAAAAwADALcAAAD+AgAA&#10;AAA=&#10;" fillcolor="#faa320" strokecolor="#6b2976" strokeweight="3pt"/>
                <w10:wrap anchorx="margin"/>
              </v:group>
            </w:pict>
          </mc:Fallback>
        </mc:AlternateContent>
      </w:r>
      <w:r w:rsidRPr="00E43AF5">
        <w:rPr>
          <w:rFonts w:eastAsia="Microsoft JhengHei"/>
          <w:lang w:eastAsia="zh-HK"/>
        </w:rPr>
        <w:t>行動八</w:t>
      </w:r>
    </w:p>
    <w:tbl>
      <w:tblPr>
        <w:tblW w:w="9127" w:type="dxa"/>
        <w:tblLayout w:type="fixed"/>
        <w:tblLook w:val="04A0" w:firstRow="1" w:lastRow="0" w:firstColumn="1" w:lastColumn="0" w:noHBand="0" w:noVBand="1"/>
      </w:tblPr>
      <w:tblGrid>
        <w:gridCol w:w="2551"/>
        <w:gridCol w:w="6576"/>
      </w:tblGrid>
      <w:tr w:rsidR="00AA2C85" w:rsidRPr="00E43AF5" w14:paraId="626559F0" w14:textId="77777777" w:rsidTr="00930399">
        <w:trPr>
          <w:trHeight w:val="3175"/>
        </w:trPr>
        <w:tc>
          <w:tcPr>
            <w:tcW w:w="2551" w:type="dxa"/>
            <w:vAlign w:val="center"/>
          </w:tcPr>
          <w:p w14:paraId="476713D0" w14:textId="77777777" w:rsidR="00AA2B19" w:rsidRPr="00E43AF5" w:rsidRDefault="00CF4F49" w:rsidP="00E43AF5">
            <w:pPr>
              <w:pStyle w:val="Image"/>
              <w:spacing w:before="480" w:line="240" w:lineRule="auto"/>
              <w:rPr>
                <w:rFonts w:eastAsia="Microsoft JhengHei"/>
                <w:lang w:eastAsia="zh-HK"/>
              </w:rPr>
            </w:pPr>
            <w:r w:rsidRPr="00E43AF5">
              <w:rPr>
                <w:rFonts w:eastAsia="Microsoft JhengHei"/>
                <w:noProof/>
                <w:lang w:eastAsia="zh-HK"/>
              </w:rPr>
              <w:drawing>
                <wp:inline distT="0" distB="0" distL="0" distR="0" wp14:anchorId="4D84D605" wp14:editId="7C13607E">
                  <wp:extent cx="1483200" cy="1112400"/>
                  <wp:effectExtent l="0" t="0" r="3175" b="0"/>
                  <wp:docPr id="1161215869" name="Picture 25" descr="三名人士一同在寫字樓工作。一名人士在使用電腦。"/>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1215869" name="Picture 25" descr="三名人士一同在寫字樓工作。一名人士在使用電腦。"/>
                          <pic:cNvPicPr/>
                        </pic:nvPicPr>
                        <pic:blipFill>
                          <a:blip r:embed="rId72" cstate="print">
                            <a:extLst>
                              <a:ext uri="{28A0092B-C50C-407E-A947-70E740481C1C}">
                                <a14:useLocalDpi xmlns:a14="http://schemas.microsoft.com/office/drawing/2010/main" val="0"/>
                              </a:ext>
                            </a:extLst>
                          </a:blip>
                          <a:srcRect l="6415" r="4677"/>
                          <a:stretch>
                            <a:fillRect/>
                          </a:stretch>
                        </pic:blipFill>
                        <pic:spPr bwMode="auto">
                          <a:xfrm>
                            <a:off x="0" y="0"/>
                            <a:ext cx="1483200" cy="1112400"/>
                          </a:xfrm>
                          <a:prstGeom prst="rect">
                            <a:avLst/>
                          </a:prstGeom>
                          <a:ln>
                            <a:noFill/>
                          </a:ln>
                          <a:extLst>
                            <a:ext uri="{53640926-AAD7-44D8-BBD7-CCE9431645EC}">
                              <a14:shadowObscured xmlns:a14="http://schemas.microsoft.com/office/drawing/2010/main"/>
                            </a:ext>
                          </a:extLst>
                        </pic:spPr>
                      </pic:pic>
                    </a:graphicData>
                  </a:graphic>
                </wp:inline>
              </w:drawing>
            </w:r>
          </w:p>
        </w:tc>
        <w:tc>
          <w:tcPr>
            <w:tcW w:w="6576" w:type="dxa"/>
            <w:vAlign w:val="center"/>
          </w:tcPr>
          <w:p w14:paraId="586FF94A" w14:textId="793E88CF" w:rsidR="00AA2B19" w:rsidRPr="00E43AF5" w:rsidRDefault="00CF4F49" w:rsidP="00E43AF5">
            <w:pPr>
              <w:spacing w:before="480" w:line="240" w:lineRule="auto"/>
              <w:rPr>
                <w:rFonts w:eastAsia="Microsoft JhengHei"/>
                <w:lang w:eastAsia="zh-HK"/>
              </w:rPr>
            </w:pPr>
            <w:r w:rsidRPr="00E43AF5">
              <w:rPr>
                <w:rFonts w:eastAsia="Microsoft JhengHei"/>
                <w:lang w:eastAsia="zh-HK"/>
              </w:rPr>
              <w:t>我們會支持更多文化和語言多元化人士與我們</w:t>
            </w:r>
            <w:r w:rsidR="008E4346">
              <w:rPr>
                <w:rFonts w:eastAsia="Microsoft JhengHei"/>
                <w:lang w:eastAsia="zh-HK"/>
              </w:rPr>
              <w:br/>
            </w:r>
            <w:r w:rsidRPr="00E43AF5">
              <w:rPr>
                <w:rFonts w:eastAsia="Microsoft JhengHei"/>
                <w:lang w:eastAsia="zh-HK"/>
              </w:rPr>
              <w:t>共事。</w:t>
            </w:r>
          </w:p>
          <w:p w14:paraId="5ABB66D8" w14:textId="77777777" w:rsidR="00AA2B19" w:rsidRPr="00E43AF5" w:rsidRDefault="00CF4F49" w:rsidP="00E43AF5">
            <w:pPr>
              <w:spacing w:line="240" w:lineRule="auto"/>
              <w:rPr>
                <w:rFonts w:eastAsia="Microsoft JhengHei"/>
                <w:lang w:eastAsia="zh-HK"/>
              </w:rPr>
            </w:pPr>
            <w:r w:rsidRPr="00E43AF5">
              <w:rPr>
                <w:rFonts w:eastAsia="Microsoft JhengHei"/>
                <w:lang w:eastAsia="zh-HK"/>
              </w:rPr>
              <w:t>當中包括文化和語言多元化殘障人士。</w:t>
            </w:r>
          </w:p>
        </w:tc>
      </w:tr>
      <w:tr w:rsidR="00AA2C85" w:rsidRPr="00E43AF5" w14:paraId="684C6844" w14:textId="77777777" w:rsidTr="00930399">
        <w:trPr>
          <w:trHeight w:val="3175"/>
        </w:trPr>
        <w:tc>
          <w:tcPr>
            <w:tcW w:w="2551" w:type="dxa"/>
            <w:vAlign w:val="center"/>
          </w:tcPr>
          <w:p w14:paraId="6538347C" w14:textId="77777777" w:rsidR="004630E7" w:rsidRPr="00E43AF5" w:rsidRDefault="00CF4F49" w:rsidP="00E43AF5">
            <w:pPr>
              <w:pStyle w:val="Image"/>
              <w:spacing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51424" behindDoc="0" locked="0" layoutInCell="1" allowOverlap="1" wp14:anchorId="0E69CA72" wp14:editId="16B20E02">
                      <wp:simplePos x="0" y="0"/>
                      <wp:positionH relativeFrom="column">
                        <wp:posOffset>288290</wp:posOffset>
                      </wp:positionH>
                      <wp:positionV relativeFrom="paragraph">
                        <wp:posOffset>305435</wp:posOffset>
                      </wp:positionV>
                      <wp:extent cx="892175" cy="338455"/>
                      <wp:effectExtent l="0" t="0" r="3175" b="4445"/>
                      <wp:wrapNone/>
                      <wp:docPr id="1520577391"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338455"/>
                              </a:xfrm>
                              <a:prstGeom prst="rect">
                                <a:avLst/>
                              </a:prstGeom>
                              <a:noFill/>
                              <a:ln w="9525">
                                <a:noFill/>
                                <a:miter lim="800000"/>
                                <a:headEnd/>
                                <a:tailEnd/>
                              </a:ln>
                            </wps:spPr>
                            <wps:txbx>
                              <w:txbxContent>
                                <w:p w14:paraId="5EBAB780" w14:textId="77777777" w:rsidR="00645ABE" w:rsidRPr="005F498B" w:rsidRDefault="00645ABE" w:rsidP="005F498B">
                                  <w:pPr>
                                    <w:spacing w:before="0" w:after="0" w:line="240" w:lineRule="auto"/>
                                    <w:jc w:val="center"/>
                                    <w:rPr>
                                      <w:rFonts w:ascii="Microsoft JhengHei" w:eastAsia="Microsoft JhengHei" w:hAnsi="Microsoft JhengHei"/>
                                      <w:sz w:val="36"/>
                                      <w:szCs w:val="36"/>
                                      <w:lang w:val="en-PH"/>
                                    </w:rPr>
                                  </w:pPr>
                                  <w:r w:rsidRPr="005F498B">
                                    <w:rPr>
                                      <w:rFonts w:ascii="Microsoft JhengHei" w:eastAsia="Microsoft JhengHei" w:hAnsi="Microsoft JhengHei"/>
                                      <w:b/>
                                      <w:bCs/>
                                      <w:sz w:val="36"/>
                                      <w:szCs w:val="36"/>
                                    </w:rPr>
                                    <w:t>計劃</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0E69CA72" id="_x0000_s1037" type="#_x0000_t202" alt="&quot;&quot;" style="position:absolute;left:0;text-align:left;margin-left:22.7pt;margin-top:24.05pt;width:70.25pt;height:26.65pt;z-index:2517514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3Fei8wEAAMQDAAAOAAAAZHJzL2Uyb0RvYy54bWysU8tu2zAQvBfoPxC817KdunUEy0GaNEWB&#10;9AEk/YAVRVlESS5L0pbcr++SspygvQXVgViS2tmd2eHmajCaHaQPCm3FF7M5Z9IKbJTdVfzH492b&#10;NWchgm1Ao5UVP8rAr7avX216V8oldqgb6RmB2FD2ruJdjK4siiA6aSDM0ElLly16A5G2flc0HnpC&#10;N7pYzufvih594zwKGQKd3o6XfJvx21aK+K1tg4xMV5x6i3n1ea3TWmw3UO48uE6JUxvwgi4MKEtF&#10;z1C3EIHtvfoHyijhMWAbZwJNgW2rhMwciM1i/hebhw6czFxInODOMoX/Byu+Hh7cd8/i8AEHGmAm&#10;Edw9ip+BWbzpwO7ktffYdxIaKrxIkhW9C+UpNUkdypBA6v4LNjRk2EfMQEPrTVKFeDJCpwEcz6LL&#10;ITJBh+vL5eL9ijNBVxcX67erVa4A5ZTsfIifJBqWgop7mmkGh8N9iKkZKKdfUi2Ld0rrPFdtWV/x&#10;y9VylROe3RgVyXZaGao/T99ohMTxo21ycgSlx5gKaHsinXiOjONQD0w1pEiWJIlQY3MkGTyONqNn&#10;QUGH/jdnPVms4uHXHrzkTH+2JGXy4xT4KainAKyg1IpHzsbwJmbfjhyvSeJWZfpPlU89klWyKidb&#10;Jy8+3+e/nh7f9g8AAAD//wMAUEsDBBQABgAIAAAAIQB7JUFg3wAAAAkBAAAPAAAAZHJzL2Rvd25y&#10;ZXYueG1sTI/BTsMwEETvSP0Haytxo3ZQWqUhTlUhOCEh0nDg6MRuYjVeh9htw9+zPcFpdzWj2TfF&#10;bnYDu5gpWI8SkpUAZrD12mIn4bN+fciAhahQq8GjkfBjAuzKxV2hcu2vWJnLIXaMQjDkSkIf45hz&#10;HtreOBVWfjRI2tFPTkU6p47rSV0p3A38UYgNd8oifejVaJ57054OZydh/4XVi/1+bz6qY2Xreivw&#10;bXOS8n4575+ARTPHPzPc8AkdSmJq/Bl1YIOEdJ2Sk2aWALvp2XoLrKFFJCnwsuD/G5S/AAAA//8D&#10;AFBLAQItABQABgAIAAAAIQC2gziS/gAAAOEBAAATAAAAAAAAAAAAAAAAAAAAAABbQ29udGVudF9U&#10;eXBlc10ueG1sUEsBAi0AFAAGAAgAAAAhADj9If/WAAAAlAEAAAsAAAAAAAAAAAAAAAAALwEAAF9y&#10;ZWxzLy5yZWxzUEsBAi0AFAAGAAgAAAAhAEncV6LzAQAAxAMAAA4AAAAAAAAAAAAAAAAALgIAAGRy&#10;cy9lMm9Eb2MueG1sUEsBAi0AFAAGAAgAAAAhAHslQWDfAAAACQEAAA8AAAAAAAAAAAAAAAAATQQA&#10;AGRycy9kb3ducmV2LnhtbFBLBQYAAAAABAAEAPMAAABZBQAAAAA=&#10;" filled="f" stroked="f">
                      <v:textbox inset="0,0,0,0">
                        <w:txbxContent>
                          <w:p w14:paraId="5EBAB780" w14:textId="77777777" w:rsidR="00645ABE" w:rsidRPr="005F498B" w:rsidRDefault="00645ABE" w:rsidP="005F498B">
                            <w:pPr>
                              <w:spacing w:before="0" w:after="0" w:line="240" w:lineRule="auto"/>
                              <w:jc w:val="center"/>
                              <w:rPr>
                                <w:rFonts w:ascii="Microsoft JhengHei" w:eastAsia="Microsoft JhengHei" w:hAnsi="Microsoft JhengHei"/>
                                <w:sz w:val="36"/>
                                <w:szCs w:val="36"/>
                                <w:lang w:val="en-PH"/>
                              </w:rPr>
                            </w:pPr>
                            <w:r w:rsidRPr="005F498B">
                              <w:rPr>
                                <w:rFonts w:ascii="Microsoft JhengHei" w:eastAsia="Microsoft JhengHei" w:hAnsi="Microsoft JhengHei"/>
                                <w:b/>
                                <w:bCs/>
                                <w:sz w:val="36"/>
                                <w:szCs w:val="36"/>
                              </w:rPr>
                              <w:t>計劃</w:t>
                            </w:r>
                          </w:p>
                        </w:txbxContent>
                      </v:textbox>
                    </v:shape>
                  </w:pict>
                </mc:Fallback>
              </mc:AlternateContent>
            </w:r>
            <w:r w:rsidR="00566ACD" w:rsidRPr="00E43AF5">
              <w:rPr>
                <w:rFonts w:eastAsia="Microsoft JhengHei"/>
                <w:noProof/>
                <w:lang w:eastAsia="zh-HK"/>
              </w:rPr>
              <w:drawing>
                <wp:inline distT="0" distB="0" distL="0" distR="0" wp14:anchorId="03AE29D0" wp14:editId="4B86BC65">
                  <wp:extent cx="1482725" cy="1482725"/>
                  <wp:effectExtent l="0" t="0" r="3175" b="3175"/>
                  <wp:docPr id="1585211570" name="Picture 17" descr="一份文件，文件上顯示兩名文化和語言多元化人士握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5211570" name="Picture 17" descr="一份文件，文件上顯示兩名文化和語言多元化人士握手。"/>
                          <pic:cNvPicPr/>
                        </pic:nvPicPr>
                        <pic:blipFill>
                          <a:blip r:embed="rId73">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38427341" w14:textId="77777777" w:rsidR="004630E7" w:rsidRPr="00E43AF5" w:rsidRDefault="00CF4F49" w:rsidP="00E43AF5">
            <w:pPr>
              <w:spacing w:line="240" w:lineRule="auto"/>
              <w:rPr>
                <w:rFonts w:eastAsia="Microsoft JhengHei"/>
                <w:lang w:eastAsia="zh-HK"/>
              </w:rPr>
            </w:pPr>
            <w:r w:rsidRPr="00E43AF5">
              <w:rPr>
                <w:rFonts w:eastAsia="Microsoft JhengHei"/>
                <w:lang w:eastAsia="zh-HK"/>
              </w:rPr>
              <w:t>我們亦會制定計劃，以分享怎樣聘用更多文化和語言多元化職員。</w:t>
            </w:r>
          </w:p>
        </w:tc>
      </w:tr>
      <w:tr w:rsidR="00AA2C85" w:rsidRPr="00E43AF5" w14:paraId="3498D324" w14:textId="77777777" w:rsidTr="00930399">
        <w:trPr>
          <w:trHeight w:val="3175"/>
        </w:trPr>
        <w:tc>
          <w:tcPr>
            <w:tcW w:w="2551" w:type="dxa"/>
            <w:vAlign w:val="center"/>
          </w:tcPr>
          <w:p w14:paraId="5648E8DF" w14:textId="77777777" w:rsidR="004630E7"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0AF65280" wp14:editId="26C7A9E1">
                  <wp:extent cx="1482725" cy="1482725"/>
                  <wp:effectExtent l="0" t="0" r="3175" b="3175"/>
                  <wp:docPr id="929708321" name="Picture 26" descr="兩名NDIS職員。一名職員患有殘障問題，而另一名則來自文化和語言多元化背景。"/>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9708321" name="Picture 26" descr="兩名NDIS職員。一名職員患有殘障問題，而另一名則來自文化和語言多元化背景。"/>
                          <pic:cNvPicPr/>
                        </pic:nvPicPr>
                        <pic:blipFill>
                          <a:blip r:embed="rId74"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461A89A1" w14:textId="77777777" w:rsidR="004630E7" w:rsidRPr="00E43AF5" w:rsidRDefault="00CF4F49" w:rsidP="00E43AF5">
            <w:pPr>
              <w:spacing w:line="240" w:lineRule="auto"/>
              <w:rPr>
                <w:rFonts w:eastAsia="Microsoft JhengHei"/>
                <w:lang w:eastAsia="zh-HK"/>
              </w:rPr>
            </w:pPr>
            <w:r w:rsidRPr="00E43AF5">
              <w:rPr>
                <w:rFonts w:eastAsia="Microsoft JhengHei"/>
                <w:lang w:eastAsia="zh-HK"/>
              </w:rPr>
              <w:t>透過得知</w:t>
            </w:r>
            <w:r w:rsidRPr="00E43AF5">
              <w:rPr>
                <w:rFonts w:eastAsia="Microsoft JhengHei"/>
                <w:lang w:eastAsia="zh-HK"/>
              </w:rPr>
              <w:t>NDIA</w:t>
            </w:r>
            <w:r w:rsidRPr="00E43AF5">
              <w:rPr>
                <w:rFonts w:eastAsia="Microsoft JhengHei"/>
                <w:lang w:eastAsia="zh-HK"/>
              </w:rPr>
              <w:t>職員在下列方面的人數，以了解這項行動計劃有沒有效：</w:t>
            </w:r>
          </w:p>
          <w:p w14:paraId="031EBE6F" w14:textId="77777777" w:rsidR="004630E7" w:rsidRPr="00E43AF5" w:rsidRDefault="00CF4F49" w:rsidP="00E43AF5">
            <w:pPr>
              <w:pStyle w:val="ListParagraph"/>
              <w:numPr>
                <w:ilvl w:val="0"/>
                <w:numId w:val="49"/>
              </w:numPr>
              <w:spacing w:line="240" w:lineRule="auto"/>
              <w:rPr>
                <w:rFonts w:eastAsia="Microsoft JhengHei"/>
                <w:lang w:eastAsia="zh-HK"/>
              </w:rPr>
            </w:pPr>
            <w:r w:rsidRPr="00E43AF5">
              <w:rPr>
                <w:rFonts w:eastAsia="Microsoft JhengHei"/>
                <w:lang w:eastAsia="zh-HK"/>
              </w:rPr>
              <w:t>患有殘障問題</w:t>
            </w:r>
          </w:p>
          <w:p w14:paraId="4D7C4CBD" w14:textId="77777777" w:rsidR="004630E7" w:rsidRPr="00E43AF5" w:rsidRDefault="00CF4F49" w:rsidP="00E43AF5">
            <w:pPr>
              <w:pStyle w:val="ListParagraph"/>
              <w:numPr>
                <w:ilvl w:val="0"/>
                <w:numId w:val="49"/>
              </w:numPr>
              <w:spacing w:line="240" w:lineRule="auto"/>
              <w:rPr>
                <w:rFonts w:eastAsia="Microsoft JhengHei"/>
                <w:lang w:eastAsia="zh-HK"/>
              </w:rPr>
            </w:pPr>
            <w:r w:rsidRPr="00E43AF5">
              <w:rPr>
                <w:rFonts w:eastAsia="Microsoft JhengHei"/>
                <w:lang w:eastAsia="zh-HK"/>
              </w:rPr>
              <w:t>來自文化和語言多元化背景。</w:t>
            </w:r>
          </w:p>
        </w:tc>
      </w:tr>
    </w:tbl>
    <w:p w14:paraId="65E8ECCF" w14:textId="77777777" w:rsidR="002535DE" w:rsidRPr="00E43AF5" w:rsidRDefault="00CF4F49" w:rsidP="00E43AF5">
      <w:pPr>
        <w:pStyle w:val="Heading3"/>
        <w:spacing w:before="360"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674624" behindDoc="0" locked="0" layoutInCell="1" allowOverlap="1" wp14:anchorId="54CCEB1D" wp14:editId="54649139">
                <wp:simplePos x="0" y="0"/>
                <wp:positionH relativeFrom="margin">
                  <wp:posOffset>20955</wp:posOffset>
                </wp:positionH>
                <wp:positionV relativeFrom="paragraph">
                  <wp:posOffset>222885</wp:posOffset>
                </wp:positionV>
                <wp:extent cx="5786755" cy="241300"/>
                <wp:effectExtent l="19050" t="19050" r="23495" b="25400"/>
                <wp:wrapNone/>
                <wp:docPr id="1556451812" name="Group 155645181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1644669242" name="Straight Connector 1644669242"/>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388693004" name="Oval 1388693004"/>
                        <wps:cNvSpPr/>
                        <wps:spPr>
                          <a:xfrm>
                            <a:off x="5557652" y="0"/>
                            <a:ext cx="241540" cy="241540"/>
                          </a:xfrm>
                          <a:prstGeom prst="ellipse">
                            <a:avLst/>
                          </a:prstGeom>
                          <a:solidFill>
                            <a:srgbClr val="FAA32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461D1FA3" id="Group 1556451812" o:spid="_x0000_s1026" alt="&quot;&quot;" style="position:absolute;margin-left:1.65pt;margin-top:17.55pt;width:455.65pt;height:19pt;z-index:251674624;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BgyBWwMAAAQJAAAOAAAAZHJzL2Uyb0RvYy54bWy8Vl1v2yAUfZ+0/4B4Xx07sZNadacsXftS&#10;tdXaac8U49gSBga0Tvfrd8HG7ke2bp20PBA+7r1cDudwffRx13J0z7RppChwfDDDiAkqy0ZsC/z1&#10;5vTDCiNjiSgJl4IV+IEZ/PH4/bujTuUskbXkJdMIggiTd6rAtbUqjyJDa9YScyAVE7BYSd0SC0O9&#10;jUpNOoje8iiZzbKok7pUWlJmDMye9Iv42MevKkbtZVUZZhEvMORmfat9e+va6PiI5FtNVN3QIQ3y&#10;hixa0gjYdAx1QixBd7p5EaptqJZGVvaAyjaSVdVQ5s8Ap4lnz05zpuWd8mfZ5t1WjTABtM9wenNY&#10;enF/ptW1utKARKe2gIUfubPsKt26f8gS7TxkDyNkbGcRhcl0ucqWaYoRhbVkEc9nA6a0BuCdWxyv&#10;lrA+udL68+S8nMfL0TldeOcobB09SahTQBEzoWD+DYXrmijmwTU5oHClUVNCttlikWWHySLBSJAW&#10;GHttNWm2tUUbKQTwSWr0yMij5gNsxIChyQ3AuQfACQmAKUtWPfkmJONsOYdtHZJPcSC50saeMdki&#10;1ykwb4RLneTk/txYyAEgCyZumgvUFXi+iuE2ECWgKy1Ktx0gGtLzPfvAWe/whVUAgLsvH9gLkG24&#10;RvcEpEMoZcLGPoQLD9bOrWo4Hx1nrzsO9s6VeXH+jfPo4XeWwo7ObSOk3re73YWUq94+INCf20Fw&#10;K8sHf3EeGuCXk8H/INp8tcoOQS6LQLRLQBrF0/RErVGe4e6CQEZtpmm6zFIgT+AOADyIDETpdBUE&#10;+lxjE3EGbjHOG2V+Sy8jeVOewt27mzB6ezvy5HS9nieBvE/MHlPSu/0yRvYpOVxmA9UexQCOcxEu&#10;0CvsVxRO9nEhUNhvXpOS9cxOZ/ALm7mq40jvBbWf5X8gj//Ncj4K8xWWIy37AmgUPW3gJTknxl4R&#10;DRUPCAJV3F5CU3EJj4ccehjVUv/YN+/s4QmGVYw6qKAFNt/viGbA57t2I+HViKH2K+q7EF9bHrqV&#10;lu03KNxrFwGWiKAQp8DU6jDY2L5KQ+mnbL32ZlAyFbHn4lrR8E65V+9m941oNdDXAu8vZHjcX7yQ&#10;ve3Aol77w8BL31ccKLWeAMNngavlj8fefvp4Of4JAAD//wMAUEsDBBQABgAIAAAAIQBK06Id3gAA&#10;AAcBAAAPAAAAZHJzL2Rvd25yZXYueG1sTI5BS8NAFITvgv9heYI3u1ljq8ZsSinqqRRsBfG2zb4m&#10;odm3IbtN0n/v86SnYZhh5suXk2vFgH1oPGlQswQEUultQ5WGz/3b3ROIEA1Z03pCDRcMsCyur3KT&#10;WT/SBw67WAkeoZAZDXWMXSZlKGt0Jsx8h8TZ0ffORLZ9JW1vRh53rbxPkoV0piF+qE2H6xrL0+7s&#10;NLyPZlyl6nXYnI7ry/d+vv3aKNT69mZavYCIOMW/MvziMzoUzHTwZ7JBtBrSlIsscwWC42f1sABx&#10;0PCYKpBFLv/zFz8AAAD//wMAUEsBAi0AFAAGAAgAAAAhALaDOJL+AAAA4QEAABMAAAAAAAAAAAAA&#10;AAAAAAAAAFtDb250ZW50X1R5cGVzXS54bWxQSwECLQAUAAYACAAAACEAOP0h/9YAAACUAQAACwAA&#10;AAAAAAAAAAAAAAAvAQAAX3JlbHMvLnJlbHNQSwECLQAUAAYACAAAACEAxwYMgVsDAAAECQAADgAA&#10;AAAAAAAAAAAAAAAuAgAAZHJzL2Uyb0RvYy54bWxQSwECLQAUAAYACAAAACEAStOiHd4AAAAHAQAA&#10;DwAAAAAAAAAAAAAAAAC1BQAAZHJzL2Rvd25yZXYueG1sUEsFBgAAAAAEAAQA8wAAAMAGAAAAAA==&#10;">
                <v:line id="Straight Connector 1644669242"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c5ouyQAAAOMAAAAPAAAAZHJzL2Rvd25yZXYueG1sRE/NasJA&#10;EL4LfYdlCr1I3TSE0Kau0loEwR7UBsxxyE6T0OxsyG40vr1bEDzO9z/z5WhacaLeNZYVvMwiEMSl&#10;1Q1XCvKf9fMrCOeRNbaWScGFHCwXD5M5ZtqeeU+ng69ECGGXoYLa+y6T0pU1GXQz2xEH7tf2Bn04&#10;+0rqHs8h3LQyjqJUGmw4NNTY0aqm8u8wGAXHy3417L46WbR5UXwft9N8+ByUenocP95BeBr9XXxz&#10;b3SYnyZJmr7FSQz/PwUA5OIKAAD//wMAUEsBAi0AFAAGAAgAAAAhANvh9svuAAAAhQEAABMAAAAA&#10;AAAAAAAAAAAAAAAAAFtDb250ZW50X1R5cGVzXS54bWxQSwECLQAUAAYACAAAACEAWvQsW78AAAAV&#10;AQAACwAAAAAAAAAAAAAAAAAfAQAAX3JlbHMvLnJlbHNQSwECLQAUAAYACAAAACEAqXOaLskAAADj&#10;AAAADwAAAAAAAAAAAAAAAAAHAgAAZHJzL2Rvd25yZXYueG1sUEsFBgAAAAADAAMAtwAAAP0CAAAA&#10;AA==&#10;" strokecolor="#65276f [3044]" strokeweight="3pt">
                  <v:stroke endcap="round"/>
                </v:line>
                <v:oval id="Oval 1388693004"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ScmRyQAAAOMAAAAPAAAAZHJzL2Rvd25yZXYueG1sRE9PS8Mw&#10;FL8L+w7hDby5RCdbrcvGGMjUHeaqB4+P5tkWm5eSxLbu0xtB8Ph+/99qM9pW9ORD41jD9UyBIC6d&#10;abjS8Pb6cJWBCBHZYOuYNHxTgM16crHC3LiBT9QXsRIphEOOGuoYu1zKUNZkMcxcR5y4D+ctxnT6&#10;ShqPQwq3rbxRaiEtNpwaauxoV1P5WXxZDX5fqP3hefs0nMrze7ZT/fLlfNT6cjpu70FEGuO/+M/9&#10;aNL8eZYt7uZK3cLvTwkAuf4BAAD//wMAUEsBAi0AFAAGAAgAAAAhANvh9svuAAAAhQEAABMAAAAA&#10;AAAAAAAAAAAAAAAAAFtDb250ZW50X1R5cGVzXS54bWxQSwECLQAUAAYACAAAACEAWvQsW78AAAAV&#10;AQAACwAAAAAAAAAAAAAAAAAfAQAAX3JlbHMvLnJlbHNQSwECLQAUAAYACAAAACEA+EnJkckAAADj&#10;AAAADwAAAAAAAAAAAAAAAAAHAgAAZHJzL2Rvd25yZXYueG1sUEsFBgAAAAADAAMAtwAAAP0CAAAA&#10;AA==&#10;" fillcolor="#faa320" strokecolor="#6b2976" strokeweight="3pt"/>
                <w10:wrap anchorx="margin"/>
              </v:group>
            </w:pict>
          </mc:Fallback>
        </mc:AlternateContent>
      </w:r>
      <w:r w:rsidR="005C7C7B" w:rsidRPr="00E43AF5">
        <w:rPr>
          <w:rFonts w:eastAsia="Microsoft JhengHei"/>
          <w:lang w:eastAsia="zh-HK"/>
        </w:rPr>
        <w:t>行動九</w:t>
      </w:r>
    </w:p>
    <w:tbl>
      <w:tblPr>
        <w:tblW w:w="9214" w:type="dxa"/>
        <w:tblLayout w:type="fixed"/>
        <w:tblLook w:val="04A0" w:firstRow="1" w:lastRow="0" w:firstColumn="1" w:lastColumn="0" w:noHBand="0" w:noVBand="1"/>
      </w:tblPr>
      <w:tblGrid>
        <w:gridCol w:w="2570"/>
        <w:gridCol w:w="6576"/>
        <w:gridCol w:w="68"/>
      </w:tblGrid>
      <w:tr w:rsidR="00AA2C85" w:rsidRPr="00E43AF5" w14:paraId="7B7723D7" w14:textId="77777777" w:rsidTr="008F7D96">
        <w:trPr>
          <w:gridAfter w:val="1"/>
          <w:wAfter w:w="68" w:type="dxa"/>
        </w:trPr>
        <w:tc>
          <w:tcPr>
            <w:tcW w:w="2570" w:type="dxa"/>
            <w:vAlign w:val="center"/>
          </w:tcPr>
          <w:p w14:paraId="33D1AE25" w14:textId="77777777" w:rsidR="005C7C7B" w:rsidRPr="00E43AF5" w:rsidRDefault="00CF4F49" w:rsidP="00E43AF5">
            <w:pPr>
              <w:pStyle w:val="Image"/>
              <w:spacing w:before="120" w:after="0" w:line="240" w:lineRule="auto"/>
              <w:rPr>
                <w:rFonts w:eastAsia="Microsoft JhengHei"/>
                <w:lang w:eastAsia="zh-HK"/>
              </w:rPr>
            </w:pPr>
            <w:r w:rsidRPr="00E43AF5">
              <w:rPr>
                <w:rFonts w:eastAsia="Microsoft JhengHei"/>
                <w:noProof/>
                <w:lang w:eastAsia="zh-HK"/>
              </w:rPr>
              <w:drawing>
                <wp:inline distT="0" distB="0" distL="0" distR="0" wp14:anchorId="312421CF" wp14:editId="5231BD77">
                  <wp:extent cx="1404000" cy="1404000"/>
                  <wp:effectExtent l="0" t="0" r="5715" b="5715"/>
                  <wp:docPr id="1396435589" name="Picture 27" descr="三名NDIS職員在看某名人士發表演講以及一個指向上方的剪嘴。"/>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6435589" name="Picture 27" descr="三名NDIS職員在看某名人士發表演講以及一個指向上方的剪嘴。"/>
                          <pic:cNvPicPr/>
                        </pic:nvPicPr>
                        <pic:blipFill>
                          <a:blip r:embed="rId75" cstate="print">
                            <a:extLst>
                              <a:ext uri="{28A0092B-C50C-407E-A947-70E740481C1C}">
                                <a14:useLocalDpi xmlns:a14="http://schemas.microsoft.com/office/drawing/2010/main" val="0"/>
                              </a:ext>
                            </a:extLst>
                          </a:blip>
                          <a:stretch>
                            <a:fillRect/>
                          </a:stretch>
                        </pic:blipFill>
                        <pic:spPr>
                          <a:xfrm>
                            <a:off x="0" y="0"/>
                            <a:ext cx="1404000" cy="1404000"/>
                          </a:xfrm>
                          <a:prstGeom prst="rect">
                            <a:avLst/>
                          </a:prstGeom>
                        </pic:spPr>
                      </pic:pic>
                    </a:graphicData>
                  </a:graphic>
                </wp:inline>
              </w:drawing>
            </w:r>
          </w:p>
        </w:tc>
        <w:tc>
          <w:tcPr>
            <w:tcW w:w="6576" w:type="dxa"/>
            <w:vAlign w:val="center"/>
          </w:tcPr>
          <w:p w14:paraId="0E129F54" w14:textId="77777777" w:rsidR="005C7C7B" w:rsidRPr="00E43AF5" w:rsidRDefault="00CF4F49" w:rsidP="00E43AF5">
            <w:pPr>
              <w:spacing w:before="120" w:after="0" w:line="240" w:lineRule="auto"/>
              <w:rPr>
                <w:rFonts w:eastAsia="Microsoft JhengHei"/>
                <w:lang w:eastAsia="zh-HK"/>
              </w:rPr>
            </w:pPr>
            <w:r w:rsidRPr="00E43AF5">
              <w:rPr>
                <w:rFonts w:eastAsia="Microsoft JhengHei"/>
                <w:lang w:eastAsia="zh-HK"/>
              </w:rPr>
              <w:t>我們會與其他人合作，為職員和合作夥伴提供更多培訓活動。</w:t>
            </w:r>
          </w:p>
        </w:tc>
      </w:tr>
      <w:tr w:rsidR="00AA2C85" w:rsidRPr="00E43AF5" w14:paraId="4CEF5A46" w14:textId="77777777" w:rsidTr="008F7D96">
        <w:trPr>
          <w:gridAfter w:val="1"/>
          <w:wAfter w:w="68" w:type="dxa"/>
        </w:trPr>
        <w:tc>
          <w:tcPr>
            <w:tcW w:w="2570" w:type="dxa"/>
            <w:vAlign w:val="center"/>
          </w:tcPr>
          <w:p w14:paraId="24A6F681" w14:textId="77777777" w:rsidR="00B05691"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593E7212" wp14:editId="4BAAEF56">
                  <wp:extent cx="1404000" cy="1404000"/>
                  <wp:effectExtent l="0" t="0" r="5715" b="5715"/>
                  <wp:docPr id="130920807" name="Picture 28" descr="在辦公大樓前方的三名職員。"/>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920807" name="Picture 28" descr="在辦公大樓前方的三名職員。"/>
                          <pic:cNvPicPr/>
                        </pic:nvPicPr>
                        <pic:blipFill>
                          <a:blip r:embed="rId76" cstate="print">
                            <a:extLst>
                              <a:ext uri="{28A0092B-C50C-407E-A947-70E740481C1C}">
                                <a14:useLocalDpi xmlns:a14="http://schemas.microsoft.com/office/drawing/2010/main" val="0"/>
                              </a:ext>
                            </a:extLst>
                          </a:blip>
                          <a:stretch>
                            <a:fillRect/>
                          </a:stretch>
                        </pic:blipFill>
                        <pic:spPr>
                          <a:xfrm>
                            <a:off x="0" y="0"/>
                            <a:ext cx="1404000" cy="1404000"/>
                          </a:xfrm>
                          <a:prstGeom prst="rect">
                            <a:avLst/>
                          </a:prstGeom>
                        </pic:spPr>
                      </pic:pic>
                    </a:graphicData>
                  </a:graphic>
                </wp:inline>
              </w:drawing>
            </w:r>
          </w:p>
        </w:tc>
        <w:tc>
          <w:tcPr>
            <w:tcW w:w="6576" w:type="dxa"/>
            <w:vAlign w:val="center"/>
          </w:tcPr>
          <w:p w14:paraId="344B6F08" w14:textId="77777777" w:rsidR="00B05691" w:rsidRPr="00E43AF5" w:rsidRDefault="00CF4F49" w:rsidP="00E43AF5">
            <w:pPr>
              <w:spacing w:line="240" w:lineRule="auto"/>
              <w:rPr>
                <w:rFonts w:eastAsia="Microsoft JhengHei"/>
                <w:lang w:eastAsia="zh-HK"/>
              </w:rPr>
            </w:pPr>
            <w:r w:rsidRPr="00E43AF5">
              <w:rPr>
                <w:rFonts w:eastAsia="Microsoft JhengHei"/>
                <w:lang w:eastAsia="zh-HK"/>
              </w:rPr>
              <w:t>我們會與社區和公共機構合作，並提供這類活動。</w:t>
            </w:r>
          </w:p>
        </w:tc>
      </w:tr>
      <w:tr w:rsidR="00AA2C85" w:rsidRPr="00E43AF5" w14:paraId="47517387" w14:textId="77777777" w:rsidTr="008F7D96">
        <w:trPr>
          <w:gridAfter w:val="1"/>
          <w:wAfter w:w="68" w:type="dxa"/>
        </w:trPr>
        <w:tc>
          <w:tcPr>
            <w:tcW w:w="2570" w:type="dxa"/>
            <w:vAlign w:val="center"/>
          </w:tcPr>
          <w:p w14:paraId="15671D81" w14:textId="77777777" w:rsidR="00162E9D" w:rsidRPr="00E43AF5" w:rsidRDefault="00162E9D" w:rsidP="00E43AF5">
            <w:pPr>
              <w:pStyle w:val="Image"/>
              <w:spacing w:before="120" w:after="0" w:line="240" w:lineRule="auto"/>
              <w:rPr>
                <w:rFonts w:eastAsia="Microsoft JhengHei"/>
                <w:lang w:eastAsia="zh-HK"/>
              </w:rPr>
            </w:pPr>
          </w:p>
        </w:tc>
        <w:tc>
          <w:tcPr>
            <w:tcW w:w="6576" w:type="dxa"/>
            <w:vAlign w:val="center"/>
          </w:tcPr>
          <w:p w14:paraId="2FE38AD2" w14:textId="77777777" w:rsidR="00162E9D" w:rsidRPr="00E43AF5" w:rsidRDefault="00CF4F49" w:rsidP="00E43AF5">
            <w:pPr>
              <w:spacing w:before="120" w:after="0" w:line="240" w:lineRule="auto"/>
              <w:rPr>
                <w:rFonts w:eastAsia="Microsoft JhengHei"/>
                <w:lang w:eastAsia="zh-HK"/>
              </w:rPr>
            </w:pPr>
            <w:r w:rsidRPr="00E43AF5">
              <w:rPr>
                <w:rFonts w:eastAsia="Microsoft JhengHei"/>
                <w:lang w:eastAsia="zh-HK"/>
              </w:rPr>
              <w:t>我們會確保這類培訓讓職員和合作夥伴知道怎樣按照下列要求提供服務：</w:t>
            </w:r>
          </w:p>
        </w:tc>
      </w:tr>
      <w:tr w:rsidR="00AA2C85" w:rsidRPr="00E43AF5" w14:paraId="064EC6A0" w14:textId="77777777" w:rsidTr="008F7D96">
        <w:trPr>
          <w:gridAfter w:val="1"/>
          <w:wAfter w:w="68" w:type="dxa"/>
        </w:trPr>
        <w:tc>
          <w:tcPr>
            <w:tcW w:w="2570" w:type="dxa"/>
            <w:vAlign w:val="center"/>
          </w:tcPr>
          <w:p w14:paraId="1AC9E8B3" w14:textId="77777777" w:rsidR="00090510"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77AC8510" wp14:editId="3079BA50">
                  <wp:extent cx="1404000" cy="1404000"/>
                  <wp:effectExtent l="0" t="0" r="5715" b="5715"/>
                  <wp:docPr id="2107565756" name="Picture 29" descr="一名NDIS職員協助一名參保人和一個安全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7565756" name="Picture 29" descr="一名NDIS職員協助一名參保人和一個安全圖示。"/>
                          <pic:cNvPicPr/>
                        </pic:nvPicPr>
                        <pic:blipFill>
                          <a:blip r:embed="rId77" cstate="print">
                            <a:extLst>
                              <a:ext uri="{28A0092B-C50C-407E-A947-70E740481C1C}">
                                <a14:useLocalDpi xmlns:a14="http://schemas.microsoft.com/office/drawing/2010/main" val="0"/>
                              </a:ext>
                            </a:extLst>
                          </a:blip>
                          <a:stretch>
                            <a:fillRect/>
                          </a:stretch>
                        </pic:blipFill>
                        <pic:spPr>
                          <a:xfrm>
                            <a:off x="0" y="0"/>
                            <a:ext cx="1404000" cy="1404000"/>
                          </a:xfrm>
                          <a:prstGeom prst="rect">
                            <a:avLst/>
                          </a:prstGeom>
                        </pic:spPr>
                      </pic:pic>
                    </a:graphicData>
                  </a:graphic>
                </wp:inline>
              </w:drawing>
            </w:r>
          </w:p>
        </w:tc>
        <w:tc>
          <w:tcPr>
            <w:tcW w:w="6576" w:type="dxa"/>
            <w:vAlign w:val="center"/>
          </w:tcPr>
          <w:p w14:paraId="4EF0C8A8" w14:textId="77777777" w:rsidR="00090510" w:rsidRPr="00E43AF5" w:rsidRDefault="00CF4F49" w:rsidP="00E43AF5">
            <w:pPr>
              <w:pStyle w:val="ListParagraph"/>
              <w:numPr>
                <w:ilvl w:val="0"/>
                <w:numId w:val="51"/>
              </w:numPr>
              <w:spacing w:before="120" w:after="120" w:line="240" w:lineRule="auto"/>
              <w:rPr>
                <w:rFonts w:eastAsia="Microsoft JhengHei"/>
                <w:lang w:eastAsia="zh-HK"/>
              </w:rPr>
            </w:pPr>
            <w:r w:rsidRPr="00E43AF5">
              <w:rPr>
                <w:rFonts w:eastAsia="Microsoft JhengHei"/>
                <w:lang w:eastAsia="zh-HK"/>
              </w:rPr>
              <w:t>對所有文化都安全</w:t>
            </w:r>
          </w:p>
        </w:tc>
      </w:tr>
      <w:tr w:rsidR="00AA2C85" w:rsidRPr="00E43AF5" w14:paraId="19A12E3C" w14:textId="77777777" w:rsidTr="008F7D96">
        <w:trPr>
          <w:gridAfter w:val="1"/>
          <w:wAfter w:w="68" w:type="dxa"/>
        </w:trPr>
        <w:tc>
          <w:tcPr>
            <w:tcW w:w="2570" w:type="dxa"/>
            <w:vAlign w:val="center"/>
          </w:tcPr>
          <w:p w14:paraId="1726A9B1" w14:textId="77777777" w:rsidR="00090510"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48ED6082" wp14:editId="559C4613">
                  <wp:extent cx="1404000" cy="1404000"/>
                  <wp:effectExtent l="0" t="0" r="5715" b="5715"/>
                  <wp:docPr id="1433006026" name="Picture 30" descr="一名NDIS職員在幫助一名參保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3006026" name="Picture 30" descr="一名NDIS職員在幫助一名參保人。"/>
                          <pic:cNvPicPr/>
                        </pic:nvPicPr>
                        <pic:blipFill>
                          <a:blip r:embed="rId78" cstate="print">
                            <a:extLst>
                              <a:ext uri="{28A0092B-C50C-407E-A947-70E740481C1C}">
                                <a14:useLocalDpi xmlns:a14="http://schemas.microsoft.com/office/drawing/2010/main" val="0"/>
                              </a:ext>
                            </a:extLst>
                          </a:blip>
                          <a:stretch>
                            <a:fillRect/>
                          </a:stretch>
                        </pic:blipFill>
                        <pic:spPr>
                          <a:xfrm>
                            <a:off x="0" y="0"/>
                            <a:ext cx="1404000" cy="1404000"/>
                          </a:xfrm>
                          <a:prstGeom prst="rect">
                            <a:avLst/>
                          </a:prstGeom>
                        </pic:spPr>
                      </pic:pic>
                    </a:graphicData>
                  </a:graphic>
                </wp:inline>
              </w:drawing>
            </w:r>
          </w:p>
        </w:tc>
        <w:tc>
          <w:tcPr>
            <w:tcW w:w="6576" w:type="dxa"/>
            <w:vAlign w:val="center"/>
          </w:tcPr>
          <w:p w14:paraId="41489C4E" w14:textId="77777777" w:rsidR="00090510" w:rsidRPr="00E43AF5" w:rsidRDefault="00CF4F49" w:rsidP="00E43AF5">
            <w:pPr>
              <w:pStyle w:val="ListParagraph"/>
              <w:numPr>
                <w:ilvl w:val="0"/>
                <w:numId w:val="70"/>
              </w:numPr>
              <w:spacing w:before="120" w:after="120" w:line="240" w:lineRule="auto"/>
              <w:rPr>
                <w:rFonts w:eastAsia="Microsoft JhengHei"/>
                <w:lang w:eastAsia="zh-HK"/>
              </w:rPr>
            </w:pPr>
            <w:r w:rsidRPr="00E43AF5">
              <w:rPr>
                <w:rFonts w:eastAsia="Microsoft JhengHei"/>
                <w:lang w:eastAsia="zh-HK"/>
              </w:rPr>
              <w:t>協助經歷</w:t>
            </w:r>
            <w:r w:rsidRPr="00E43AF5">
              <w:rPr>
                <w:rStyle w:val="Strong"/>
                <w:rFonts w:eastAsia="Microsoft JhengHei"/>
                <w:lang w:eastAsia="zh-HK"/>
              </w:rPr>
              <w:t>創傷</w:t>
            </w:r>
            <w:r w:rsidRPr="00E43AF5">
              <w:rPr>
                <w:rFonts w:eastAsia="Microsoft JhengHei"/>
                <w:lang w:eastAsia="zh-HK"/>
              </w:rPr>
              <w:t>的人士。</w:t>
            </w:r>
          </w:p>
        </w:tc>
      </w:tr>
      <w:tr w:rsidR="00AA2C85" w:rsidRPr="00E43AF5" w14:paraId="40A27495" w14:textId="77777777" w:rsidTr="00C20470">
        <w:trPr>
          <w:gridAfter w:val="1"/>
          <w:wAfter w:w="68" w:type="dxa"/>
          <w:trHeight w:val="3274"/>
        </w:trPr>
        <w:tc>
          <w:tcPr>
            <w:tcW w:w="2570" w:type="dxa"/>
            <w:vAlign w:val="center"/>
          </w:tcPr>
          <w:p w14:paraId="57777BBA" w14:textId="77777777" w:rsidR="00162E9D"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6739217D" wp14:editId="15C6A968">
                  <wp:extent cx="1404000" cy="1404000"/>
                  <wp:effectExtent l="0" t="0" r="5715" b="5715"/>
                  <wp:docPr id="1281407868" name="Picture 31" descr="一名人士神情難過。上方有一個思考泡泡框，泡泡框顯示這名人士在哭泣，旁邊有一個問題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1407868" name="Picture 31" descr="一名人士神情難過。上方有一個思考泡泡框，泡泡框顯示這名人士在哭泣，旁邊有一個問題圖示。"/>
                          <pic:cNvPicPr/>
                        </pic:nvPicPr>
                        <pic:blipFill>
                          <a:blip r:embed="rId79" cstate="print">
                            <a:extLst>
                              <a:ext uri="{28A0092B-C50C-407E-A947-70E740481C1C}">
                                <a14:useLocalDpi xmlns:a14="http://schemas.microsoft.com/office/drawing/2010/main" val="0"/>
                              </a:ext>
                            </a:extLst>
                          </a:blip>
                          <a:stretch>
                            <a:fillRect/>
                          </a:stretch>
                        </pic:blipFill>
                        <pic:spPr>
                          <a:xfrm>
                            <a:off x="0" y="0"/>
                            <a:ext cx="1404000" cy="1404000"/>
                          </a:xfrm>
                          <a:prstGeom prst="rect">
                            <a:avLst/>
                          </a:prstGeom>
                        </pic:spPr>
                      </pic:pic>
                    </a:graphicData>
                  </a:graphic>
                </wp:inline>
              </w:drawing>
            </w:r>
          </w:p>
        </w:tc>
        <w:tc>
          <w:tcPr>
            <w:tcW w:w="6576" w:type="dxa"/>
            <w:vAlign w:val="center"/>
          </w:tcPr>
          <w:p w14:paraId="1DD276CC" w14:textId="77777777" w:rsidR="00162E9D" w:rsidRPr="00E43AF5" w:rsidRDefault="00CF4F49" w:rsidP="00E43AF5">
            <w:pPr>
              <w:spacing w:line="240" w:lineRule="auto"/>
              <w:rPr>
                <w:rFonts w:eastAsia="Microsoft JhengHei"/>
                <w:lang w:eastAsia="zh-HK"/>
              </w:rPr>
            </w:pPr>
            <w:r w:rsidRPr="00E43AF5">
              <w:rPr>
                <w:rFonts w:eastAsia="Microsoft JhengHei"/>
                <w:lang w:eastAsia="zh-HK"/>
              </w:rPr>
              <w:t>創傷是指您覺得有些壞事情發生在自己身上。</w:t>
            </w:r>
          </w:p>
          <w:p w14:paraId="2E243CFD" w14:textId="77777777" w:rsidR="00162E9D" w:rsidRPr="00E43AF5" w:rsidRDefault="00CF4F49" w:rsidP="00E43AF5">
            <w:pPr>
              <w:spacing w:line="240" w:lineRule="auto"/>
              <w:rPr>
                <w:rFonts w:eastAsia="Microsoft JhengHei"/>
                <w:lang w:eastAsia="zh-HK"/>
              </w:rPr>
            </w:pPr>
            <w:r w:rsidRPr="00E43AF5">
              <w:rPr>
                <w:rFonts w:eastAsia="Microsoft JhengHei"/>
                <w:lang w:eastAsia="zh-HK"/>
              </w:rPr>
              <w:t>例如，您可能會感到害怕或有壓力。</w:t>
            </w:r>
          </w:p>
          <w:p w14:paraId="3F447753" w14:textId="77777777" w:rsidR="00162E9D" w:rsidRPr="00E43AF5" w:rsidRDefault="00CF4F49" w:rsidP="00E43AF5">
            <w:pPr>
              <w:spacing w:line="240" w:lineRule="auto"/>
              <w:rPr>
                <w:rFonts w:eastAsia="Microsoft JhengHei"/>
                <w:lang w:eastAsia="zh-HK"/>
              </w:rPr>
            </w:pPr>
            <w:r w:rsidRPr="00E43AF5">
              <w:rPr>
                <w:rFonts w:eastAsia="Microsoft JhengHei"/>
                <w:lang w:eastAsia="zh-HK"/>
              </w:rPr>
              <w:t>創傷可以不同方式影響人。</w:t>
            </w:r>
          </w:p>
        </w:tc>
      </w:tr>
      <w:tr w:rsidR="00AA2C85" w:rsidRPr="00E43AF5" w14:paraId="4451A828" w14:textId="77777777" w:rsidTr="008F7D96">
        <w:tc>
          <w:tcPr>
            <w:tcW w:w="2570" w:type="dxa"/>
            <w:vAlign w:val="center"/>
          </w:tcPr>
          <w:p w14:paraId="335F5245" w14:textId="77777777" w:rsidR="00162E9D" w:rsidRPr="00E43AF5" w:rsidRDefault="00162E9D" w:rsidP="00E43AF5">
            <w:pPr>
              <w:pStyle w:val="Image"/>
              <w:spacing w:after="0" w:line="240" w:lineRule="auto"/>
              <w:rPr>
                <w:rFonts w:eastAsia="Microsoft JhengHei"/>
                <w:lang w:eastAsia="zh-HK"/>
              </w:rPr>
            </w:pPr>
          </w:p>
        </w:tc>
        <w:tc>
          <w:tcPr>
            <w:tcW w:w="6644" w:type="dxa"/>
            <w:gridSpan w:val="2"/>
            <w:vAlign w:val="center"/>
          </w:tcPr>
          <w:p w14:paraId="6AE3E83F" w14:textId="77777777" w:rsidR="00162E9D" w:rsidRPr="00E43AF5" w:rsidRDefault="00CF4F49" w:rsidP="00E43AF5">
            <w:pPr>
              <w:spacing w:after="0" w:line="240" w:lineRule="auto"/>
              <w:rPr>
                <w:rFonts w:eastAsia="Microsoft JhengHei"/>
                <w:lang w:eastAsia="zh-HK"/>
              </w:rPr>
            </w:pPr>
            <w:r w:rsidRPr="00E43AF5">
              <w:rPr>
                <w:rFonts w:eastAsia="Microsoft JhengHei"/>
                <w:lang w:eastAsia="zh-HK"/>
              </w:rPr>
              <w:t>透過得知下列方面的數目，以了解這項行動計劃有沒有效：</w:t>
            </w:r>
          </w:p>
        </w:tc>
      </w:tr>
      <w:tr w:rsidR="00AA2C85" w:rsidRPr="00E43AF5" w14:paraId="2B3C6D1E" w14:textId="77777777" w:rsidTr="00382E33">
        <w:trPr>
          <w:gridAfter w:val="1"/>
          <w:wAfter w:w="68" w:type="dxa"/>
          <w:trHeight w:val="2551"/>
        </w:trPr>
        <w:tc>
          <w:tcPr>
            <w:tcW w:w="2570" w:type="dxa"/>
            <w:vAlign w:val="center"/>
          </w:tcPr>
          <w:p w14:paraId="0BACD655" w14:textId="77777777" w:rsidR="00A00FF0"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015DAAF7" wp14:editId="01747158">
                  <wp:extent cx="1494790" cy="1494790"/>
                  <wp:effectExtent l="0" t="0" r="0" b="0"/>
                  <wp:docPr id="857536596" name="Picture 32" descr="三名NDIS職員在看某名人士發表演講以及一個剔號。"/>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7536596" name="Picture 32" descr="三名NDIS職員在看某名人士發表演講以及一個剔號。"/>
                          <pic:cNvPicPr/>
                        </pic:nvPicPr>
                        <pic:blipFill>
                          <a:blip r:embed="rId80" cstate="print">
                            <a:extLst>
                              <a:ext uri="{28A0092B-C50C-407E-A947-70E740481C1C}">
                                <a14:useLocalDpi xmlns:a14="http://schemas.microsoft.com/office/drawing/2010/main" val="0"/>
                              </a:ext>
                            </a:extLst>
                          </a:blip>
                          <a:stretch>
                            <a:fillRect/>
                          </a:stretch>
                        </pic:blipFill>
                        <pic:spPr>
                          <a:xfrm>
                            <a:off x="0" y="0"/>
                            <a:ext cx="1494790" cy="1494790"/>
                          </a:xfrm>
                          <a:prstGeom prst="rect">
                            <a:avLst/>
                          </a:prstGeom>
                        </pic:spPr>
                      </pic:pic>
                    </a:graphicData>
                  </a:graphic>
                </wp:inline>
              </w:drawing>
            </w:r>
          </w:p>
        </w:tc>
        <w:tc>
          <w:tcPr>
            <w:tcW w:w="6576" w:type="dxa"/>
            <w:vAlign w:val="center"/>
          </w:tcPr>
          <w:p w14:paraId="00A73F84" w14:textId="77777777" w:rsidR="00A00FF0" w:rsidRPr="00E43AF5" w:rsidRDefault="00CF4F49" w:rsidP="00E43AF5">
            <w:pPr>
              <w:pStyle w:val="ListParagraph"/>
              <w:numPr>
                <w:ilvl w:val="0"/>
                <w:numId w:val="52"/>
              </w:numPr>
              <w:spacing w:line="240" w:lineRule="auto"/>
              <w:rPr>
                <w:rFonts w:eastAsia="Microsoft JhengHei"/>
                <w:lang w:eastAsia="zh-HK"/>
              </w:rPr>
            </w:pPr>
            <w:r w:rsidRPr="00E43AF5">
              <w:rPr>
                <w:rFonts w:eastAsia="Microsoft JhengHei"/>
                <w:lang w:eastAsia="zh-HK"/>
              </w:rPr>
              <w:t>職員和合作夥伴完成這類培訓</w:t>
            </w:r>
          </w:p>
        </w:tc>
      </w:tr>
      <w:tr w:rsidR="00AA2C85" w:rsidRPr="00E43AF5" w14:paraId="5CF1A7AD" w14:textId="77777777" w:rsidTr="00382E33">
        <w:trPr>
          <w:gridAfter w:val="1"/>
          <w:wAfter w:w="68" w:type="dxa"/>
          <w:trHeight w:val="2551"/>
        </w:trPr>
        <w:tc>
          <w:tcPr>
            <w:tcW w:w="2570" w:type="dxa"/>
            <w:vAlign w:val="center"/>
          </w:tcPr>
          <w:p w14:paraId="4832DA49" w14:textId="77777777" w:rsidR="00A00FF0"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6B2CE581" wp14:editId="346D7578">
                  <wp:extent cx="1494790" cy="1494790"/>
                  <wp:effectExtent l="0" t="0" r="0" b="0"/>
                  <wp:docPr id="2134738556" name="Picture 18" descr="在一個豎起拇指的對話泡泡框裡面，一名NDIS職員在幫助一名參保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4738556" name="Picture 18" descr="在一個豎起拇指的對話泡泡框裡面，一名NDIS職員在幫助一名參保人。"/>
                          <pic:cNvPicPr/>
                        </pic:nvPicPr>
                        <pic:blipFill>
                          <a:blip r:embed="rId81" cstate="print">
                            <a:extLst>
                              <a:ext uri="{28A0092B-C50C-407E-A947-70E740481C1C}">
                                <a14:useLocalDpi xmlns:a14="http://schemas.microsoft.com/office/drawing/2010/main" val="0"/>
                              </a:ext>
                            </a:extLst>
                          </a:blip>
                          <a:stretch>
                            <a:fillRect/>
                          </a:stretch>
                        </pic:blipFill>
                        <pic:spPr>
                          <a:xfrm>
                            <a:off x="0" y="0"/>
                            <a:ext cx="1494790" cy="1494790"/>
                          </a:xfrm>
                          <a:prstGeom prst="rect">
                            <a:avLst/>
                          </a:prstGeom>
                        </pic:spPr>
                      </pic:pic>
                    </a:graphicData>
                  </a:graphic>
                </wp:inline>
              </w:drawing>
            </w:r>
          </w:p>
        </w:tc>
        <w:tc>
          <w:tcPr>
            <w:tcW w:w="6576" w:type="dxa"/>
            <w:vAlign w:val="center"/>
          </w:tcPr>
          <w:p w14:paraId="61ED0550" w14:textId="77777777" w:rsidR="00A00FF0" w:rsidRPr="00E43AF5" w:rsidRDefault="00CF4F49" w:rsidP="00E43AF5">
            <w:pPr>
              <w:pStyle w:val="ListParagraph"/>
              <w:numPr>
                <w:ilvl w:val="0"/>
                <w:numId w:val="70"/>
              </w:numPr>
              <w:spacing w:line="240" w:lineRule="auto"/>
              <w:rPr>
                <w:rFonts w:eastAsia="Microsoft JhengHei"/>
                <w:lang w:eastAsia="zh-HK"/>
              </w:rPr>
            </w:pPr>
            <w:r w:rsidRPr="00E43AF5">
              <w:rPr>
                <w:rFonts w:eastAsia="Microsoft JhengHei"/>
                <w:lang w:eastAsia="zh-HK"/>
              </w:rPr>
              <w:t>文化和語言多元化參保人與我們的職員和合作夥伴分享良好的體驗。</w:t>
            </w:r>
          </w:p>
        </w:tc>
      </w:tr>
    </w:tbl>
    <w:p w14:paraId="3DBA7AFA" w14:textId="77777777" w:rsidR="005C7C7B" w:rsidRPr="00E43AF5" w:rsidRDefault="00CF4F49" w:rsidP="00E43AF5">
      <w:pPr>
        <w:pStyle w:val="Heading3"/>
        <w:spacing w:before="720" w:after="120" w:line="240" w:lineRule="auto"/>
        <w:rPr>
          <w:rFonts w:eastAsia="Microsoft JhengHei"/>
          <w:lang w:eastAsia="zh-HK"/>
        </w:rPr>
      </w:pPr>
      <w:r w:rsidRPr="00E43AF5">
        <w:rPr>
          <w:rFonts w:eastAsia="Microsoft JhengHei"/>
          <w:noProof/>
          <w:lang w:eastAsia="zh-HK"/>
        </w:rPr>
        <mc:AlternateContent>
          <mc:Choice Requires="wpg">
            <w:drawing>
              <wp:anchor distT="0" distB="0" distL="114300" distR="114300" simplePos="0" relativeHeight="251676672" behindDoc="0" locked="0" layoutInCell="1" allowOverlap="1" wp14:anchorId="6640419A" wp14:editId="4A2195F3">
                <wp:simplePos x="0" y="0"/>
                <wp:positionH relativeFrom="margin">
                  <wp:posOffset>19050</wp:posOffset>
                </wp:positionH>
                <wp:positionV relativeFrom="paragraph">
                  <wp:posOffset>684222</wp:posOffset>
                </wp:positionV>
                <wp:extent cx="5786755" cy="241300"/>
                <wp:effectExtent l="19050" t="19050" r="23495" b="25400"/>
                <wp:wrapNone/>
                <wp:docPr id="1282799397" name="Group 128279939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166034955" name="Straight Connector 166034955"/>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454853209" name="Oval 454853209"/>
                        <wps:cNvSpPr/>
                        <wps:spPr>
                          <a:xfrm>
                            <a:off x="5557652" y="0"/>
                            <a:ext cx="241540" cy="241540"/>
                          </a:xfrm>
                          <a:prstGeom prst="ellipse">
                            <a:avLst/>
                          </a:prstGeom>
                          <a:solidFill>
                            <a:srgbClr val="FAA32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4450DF13" id="Group 1282799397" o:spid="_x0000_s1026" alt="&quot;&quot;" style="position:absolute;margin-left:1.5pt;margin-top:53.9pt;width:455.65pt;height:19pt;z-index:251676672;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OJ1VAMAAAAJAAAOAAAAZHJzL2Uyb0RvYy54bWy8Vk1T2zAQvXem/0Hje7GdxE7wYJg0NFwY&#10;YAodzkKWY8/IkiopOPTXdyVbNh+htHQGDkYfu6vdp/e0OTrZNQzdU6VrwfMgPogCRDkRRc03efDj&#10;Zv1lESBtMC8wE5zmwQPVwcnx509HrczoRFSCFVQhCMJ11so8qIyRWRhqUtEG6wMhKYfNUqgGG5iq&#10;TVgo3EL0hoWTKErDVqhCKkGo1rB62m0Gxy5+WVJiLstSU4NYHkBuxn2V+97Zb3h8hLONwrKqSZ8G&#10;fkcWDa45HDqEOsUGo62qX4RqaqKEFqU5IKIJRVnWhLoaoJo4elbNmRJb6WrZZO1GDjABtM9wendY&#10;cnF/puS1vFKARCs3gIWb2Vp2pWrsf8gS7RxkDwNkdGcQgcVkvkjnSRIgAnuTWTyNekxJBcBbtzhe&#10;zGF/dCXVt9F5Po3ng3Myc86hPzp8klArgSJ6REH/HwrXFZbUgaszQOFKobqAbNM0ms4ObUUcN0DY&#10;a6NwvakMWgnOgU5CodHGYebcV7xHUGcawNwD34gDgJROFh31RhzjdD6ddFA8RQFnUmlzRkWD7CAP&#10;WM1t4jjD9+faQA4AmDexy4yjNg+mixjuAhEMqlK8sMcBnj49NzIPjHYO32kJ5dvbcoGd/OiKKXSP&#10;QTiYEMpN7ELY8GBt3cqascExetuxt7eu1EnzX5wHD3ey4GZwbmou1L7Tzc6nXHb2HoGubgvBnSge&#10;3MU5aIBdVgQfQLNZMlsk00l06Gl2CUCjcXUk1iBNf3NeHIMukySZpwlQZ5SYZxUI0mrKi/O5vkba&#10;9MyijNVS/5FcWrC6WMPN23vQanM3sGS9XEJFPUmemD0mpHN7NUb6dXI4T1/GAIYz7q/P6es1Ak/2&#10;McET2B1e4YJ2vE4i+POH2Y5jKe/ktJ/jfyGOj+Y4G2T5BseREl3z05Ksa3hHzrE2V1hBtwOCQAc3&#10;l/ApmYCnQ/SjAFVC/dq3bu3h+YXdALXQPfNA/9xiRYHO22Yl4M2Ioe9L4oYQXxnmh6USzS007aWN&#10;AFuYE4iTB8QoP1mZrkND2yd0uXRm0C4lNuf8WhL/Stk372Z3i5Xs6WuA9xfCP+wv3sfOtmdRp/x+&#10;4oTvug20WUeA/ieB7eOP585+/OFy/BsAAP//AwBQSwMEFAAGAAgAAAAhAAvvmT3fAAAACQEAAA8A&#10;AABkcnMvZG93bnJldi54bWxMj0FLw0AQhe+C/2EZwZvdxLRaYzalFPVUBFtBvE2TaRKanQ3ZbZL+&#10;e8eTHue9x5v3ZavJtmqg3jeODcSzCBRx4cqGKwOf+9e7JSgfkEtsHZOBC3lY5ddXGaalG/mDhl2o&#10;lJSwT9FAHUKXau2Lmiz6meuIxTu63mKQs6902eMo5bbV91H0oC02LB9q7GhTU3Hana2BtxHHdRK/&#10;DNvTcXP53i/ev7YxGXN7M62fQQWawl8YfufLdMhl08GdufSqNZAISRA5ehQC8Z/ieQLqIMp8sQSd&#10;Z/o/Qf4DAAD//wMAUEsBAi0AFAAGAAgAAAAhALaDOJL+AAAA4QEAABMAAAAAAAAAAAAAAAAAAAAA&#10;AFtDb250ZW50X1R5cGVzXS54bWxQSwECLQAUAAYACAAAACEAOP0h/9YAAACUAQAACwAAAAAAAAAA&#10;AAAAAAAvAQAAX3JlbHMvLnJlbHNQSwECLQAUAAYACAAAACEAyfjidVQDAAAACQAADgAAAAAAAAAA&#10;AAAAAAAuAgAAZHJzL2Uyb0RvYy54bWxQSwECLQAUAAYACAAAACEAC++ZPd8AAAAJAQAADwAAAAAA&#10;AAAAAAAAAACuBQAAZHJzL2Rvd25yZXYueG1sUEsFBgAAAAAEAAQA8wAAALoGAAAAAA==&#10;">
                <v:line id="Straight Connector 166034955"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iasHyQAAAOIAAAAPAAAAZHJzL2Rvd25yZXYueG1sRE9Na8JA&#10;EL0X/A/LCL0U3djWoKmrtBahYA9VA+Y4ZKdJMDsbshuN/94tFDw+3vdi1ZtanKl1lWUFk3EEgji3&#10;uuJCQXrYjGYgnEfWWFsmBVdysFoOHhaYaHvhHZ33vhAhhF2CCkrvm0RKl5dk0I1tQxy4X9sa9AG2&#10;hdQtXkK4qeVzFMXSYMWhocSG1iXlp31nFByvu3X389nIrE6z7Pu4fUq7j06px2H//gbCU+/v4n/3&#10;lw7z4zh6eZ1Pp/B3KWCQyxsAAAD//wMAUEsBAi0AFAAGAAgAAAAhANvh9svuAAAAhQEAABMAAAAA&#10;AAAAAAAAAAAAAAAAAFtDb250ZW50X1R5cGVzXS54bWxQSwECLQAUAAYACAAAACEAWvQsW78AAAAV&#10;AQAACwAAAAAAAAAAAAAAAAAfAQAAX3JlbHMvLnJlbHNQSwECLQAUAAYACAAAACEAFomrB8kAAADi&#10;AAAADwAAAAAAAAAAAAAAAAAHAgAAZHJzL2Rvd25yZXYueG1sUEsFBgAAAAADAAMAtwAAAP0CAAAA&#10;AA==&#10;" strokecolor="#65276f [3044]" strokeweight="3pt">
                  <v:stroke endcap="round"/>
                </v:line>
                <v:oval id="Oval 454853209"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3l7KzAAAAOIAAAAPAAAAZHJzL2Rvd25yZXYueG1sRI9BS8NA&#10;FITvgv9heYI3u2ttbYzdllKQaj1oUw8eH9lnEsy+DbtrEvvrXUHwOMzMN8xyPdpW9ORD41jD9USB&#10;IC6dabjS8HZ8uMpAhIhssHVMGr4pwHp1frbE3LiBD9QXsRIJwiFHDXWMXS5lKGuyGCauI07eh/MW&#10;Y5K+ksbjkOC2lVOlbqXFhtNCjR1tayo/iy+rwe8KtXveb56GQ3l6z7aqX7yeXrS+vBg39yAijfE/&#10;/Nd+NBpm81k2v5mqO/i9lO6AXP0AAAD//wMAUEsBAi0AFAAGAAgAAAAhANvh9svuAAAAhQEAABMA&#10;AAAAAAAAAAAAAAAAAAAAAFtDb250ZW50X1R5cGVzXS54bWxQSwECLQAUAAYACAAAACEAWvQsW78A&#10;AAAVAQAACwAAAAAAAAAAAAAAAAAfAQAAX3JlbHMvLnJlbHNQSwECLQAUAAYACAAAACEAn95eyswA&#10;AADiAAAADwAAAAAAAAAAAAAAAAAHAgAAZHJzL2Rvd25yZXYueG1sUEsFBgAAAAADAAMAtwAAAAAD&#10;AAAAAA==&#10;" fillcolor="#faa320" strokecolor="#6b2976" strokeweight="3pt"/>
                <w10:wrap anchorx="margin"/>
              </v:group>
            </w:pict>
          </mc:Fallback>
        </mc:AlternateContent>
      </w:r>
      <w:r w:rsidRPr="00E43AF5">
        <w:rPr>
          <w:rFonts w:eastAsia="Microsoft JhengHei"/>
          <w:lang w:eastAsia="zh-HK"/>
        </w:rPr>
        <w:t>行動十</w:t>
      </w:r>
    </w:p>
    <w:tbl>
      <w:tblPr>
        <w:tblW w:w="9146" w:type="dxa"/>
        <w:tblLayout w:type="fixed"/>
        <w:tblLook w:val="04A0" w:firstRow="1" w:lastRow="0" w:firstColumn="1" w:lastColumn="0" w:noHBand="0" w:noVBand="1"/>
      </w:tblPr>
      <w:tblGrid>
        <w:gridCol w:w="2570"/>
        <w:gridCol w:w="6576"/>
      </w:tblGrid>
      <w:tr w:rsidR="00AA2C85" w:rsidRPr="00E43AF5" w14:paraId="4D314124" w14:textId="77777777" w:rsidTr="00812D10">
        <w:trPr>
          <w:trHeight w:val="3175"/>
        </w:trPr>
        <w:tc>
          <w:tcPr>
            <w:tcW w:w="2570" w:type="dxa"/>
            <w:vAlign w:val="center"/>
          </w:tcPr>
          <w:p w14:paraId="360CAE93" w14:textId="77777777" w:rsidR="005C7C7B" w:rsidRPr="00E43AF5" w:rsidRDefault="00CF4F49" w:rsidP="00E43AF5">
            <w:pPr>
              <w:pStyle w:val="Image"/>
              <w:spacing w:before="480" w:line="240" w:lineRule="auto"/>
              <w:rPr>
                <w:rFonts w:eastAsia="Microsoft JhengHei"/>
                <w:lang w:eastAsia="zh-HK"/>
              </w:rPr>
            </w:pPr>
            <w:r w:rsidRPr="00E43AF5">
              <w:rPr>
                <w:rFonts w:eastAsia="Microsoft JhengHei"/>
                <w:noProof/>
                <w:lang w:eastAsia="zh-HK"/>
              </w:rPr>
              <w:drawing>
                <wp:inline distT="0" distB="0" distL="0" distR="0" wp14:anchorId="05825F6D" wp14:editId="75938B65">
                  <wp:extent cx="1483200" cy="1112400"/>
                  <wp:effectExtent l="0" t="0" r="3175" b="0"/>
                  <wp:docPr id="584103591" name="Picture 33" descr="某名人士在一間全場滿座的房間內發表演說。"/>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4103591" name="Picture 33" descr="某名人士在一間全場滿座的房間內發表演說。"/>
                          <pic:cNvPicPr/>
                        </pic:nvPicPr>
                        <pic:blipFill>
                          <a:blip r:embed="rId82" cstate="print">
                            <a:extLst>
                              <a:ext uri="{28A0092B-C50C-407E-A947-70E740481C1C}">
                                <a14:useLocalDpi xmlns:a14="http://schemas.microsoft.com/office/drawing/2010/main" val="0"/>
                              </a:ext>
                            </a:extLst>
                          </a:blip>
                          <a:srcRect l="5565" t="14685" r="18615"/>
                          <a:stretch>
                            <a:fillRect/>
                          </a:stretch>
                        </pic:blipFill>
                        <pic:spPr bwMode="auto">
                          <a:xfrm>
                            <a:off x="0" y="0"/>
                            <a:ext cx="1483200" cy="1112400"/>
                          </a:xfrm>
                          <a:prstGeom prst="rect">
                            <a:avLst/>
                          </a:prstGeom>
                          <a:ln>
                            <a:noFill/>
                          </a:ln>
                          <a:extLst>
                            <a:ext uri="{53640926-AAD7-44D8-BBD7-CCE9431645EC}">
                              <a14:shadowObscured xmlns:a14="http://schemas.microsoft.com/office/drawing/2010/main"/>
                            </a:ext>
                          </a:extLst>
                        </pic:spPr>
                      </pic:pic>
                    </a:graphicData>
                  </a:graphic>
                </wp:inline>
              </w:drawing>
            </w:r>
          </w:p>
        </w:tc>
        <w:tc>
          <w:tcPr>
            <w:tcW w:w="6576" w:type="dxa"/>
            <w:vAlign w:val="center"/>
          </w:tcPr>
          <w:p w14:paraId="1F920A82" w14:textId="6F136A2D" w:rsidR="001510A2" w:rsidRPr="00E43AF5" w:rsidRDefault="00CF4F49" w:rsidP="00E43AF5">
            <w:pPr>
              <w:spacing w:before="480" w:line="240" w:lineRule="auto"/>
              <w:rPr>
                <w:rFonts w:eastAsia="Microsoft JhengHei"/>
                <w:lang w:eastAsia="zh-HK"/>
              </w:rPr>
            </w:pPr>
            <w:r w:rsidRPr="00E43AF5">
              <w:rPr>
                <w:rFonts w:eastAsia="Microsoft JhengHei"/>
                <w:lang w:eastAsia="zh-HK"/>
              </w:rPr>
              <w:t>我們會培訓職員和合作夥伴怎樣使用語言支援</w:t>
            </w:r>
            <w:r w:rsidR="008E4346">
              <w:rPr>
                <w:rFonts w:eastAsia="Microsoft JhengHei"/>
                <w:lang w:eastAsia="zh-HK"/>
              </w:rPr>
              <w:br/>
            </w:r>
            <w:r w:rsidRPr="00E43AF5">
              <w:rPr>
                <w:rFonts w:eastAsia="Microsoft JhengHei"/>
                <w:lang w:eastAsia="zh-HK"/>
              </w:rPr>
              <w:t>服務。</w:t>
            </w:r>
          </w:p>
          <w:p w14:paraId="40A9CD2E" w14:textId="77777777" w:rsidR="005C7C7B" w:rsidRPr="00E43AF5" w:rsidRDefault="00CF4F49" w:rsidP="00E43AF5">
            <w:pPr>
              <w:spacing w:line="240" w:lineRule="auto"/>
              <w:rPr>
                <w:rFonts w:eastAsia="Microsoft JhengHei"/>
                <w:lang w:eastAsia="zh-HK"/>
              </w:rPr>
            </w:pPr>
            <w:r w:rsidRPr="00E43AF5">
              <w:rPr>
                <w:rFonts w:eastAsia="Microsoft JhengHei"/>
                <w:lang w:eastAsia="zh-HK"/>
              </w:rPr>
              <w:t>當中包括</w:t>
            </w:r>
            <w:r w:rsidRPr="00E43AF5">
              <w:rPr>
                <w:rStyle w:val="Strong"/>
                <w:rFonts w:eastAsia="Microsoft JhengHei"/>
                <w:lang w:eastAsia="zh-HK"/>
              </w:rPr>
              <w:t>傳譯員</w:t>
            </w:r>
            <w:r w:rsidRPr="00E43AF5">
              <w:rPr>
                <w:rFonts w:eastAsia="Microsoft JhengHei"/>
                <w:lang w:eastAsia="zh-HK"/>
              </w:rPr>
              <w:t>。</w:t>
            </w:r>
          </w:p>
        </w:tc>
      </w:tr>
      <w:tr w:rsidR="00AA2C85" w:rsidRPr="00E43AF5" w14:paraId="78B168FC" w14:textId="77777777" w:rsidTr="00812D10">
        <w:trPr>
          <w:trHeight w:val="3175"/>
        </w:trPr>
        <w:tc>
          <w:tcPr>
            <w:tcW w:w="2570" w:type="dxa"/>
            <w:vAlign w:val="center"/>
          </w:tcPr>
          <w:p w14:paraId="759CDD56" w14:textId="77777777" w:rsidR="005C7C7B"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3857A7BD" wp14:editId="15CAD5DB">
                  <wp:extent cx="1482725" cy="1482725"/>
                  <wp:effectExtent l="0" t="0" r="3175" b="3175"/>
                  <wp:docPr id="574560481" name="Picture 4" descr="一名傳譯員與另外兩名人士溝通。他們上方有一個對話泡泡框，並以英文以外的語言顯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4560481" name="Picture 4" descr="一名傳譯員與另外兩名人士溝通。他們上方有一個對話泡泡框，並以英文以外的語言顯示。"/>
                          <pic:cNvPicPr/>
                        </pic:nvPicPr>
                        <pic:blipFill>
                          <a:blip r:embed="rId83"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1DE43597" w14:textId="77777777" w:rsidR="005E2F07" w:rsidRPr="00E43AF5" w:rsidRDefault="00CF4F49" w:rsidP="00E43AF5">
            <w:pPr>
              <w:spacing w:line="240" w:lineRule="auto"/>
              <w:rPr>
                <w:rFonts w:eastAsia="Microsoft JhengHei"/>
                <w:lang w:eastAsia="zh-HK"/>
              </w:rPr>
            </w:pPr>
            <w:r w:rsidRPr="00E43AF5">
              <w:rPr>
                <w:rFonts w:eastAsia="Microsoft JhengHei"/>
                <w:lang w:eastAsia="zh-HK"/>
              </w:rPr>
              <w:t>傳譯員是指：</w:t>
            </w:r>
          </w:p>
          <w:p w14:paraId="56E89362" w14:textId="77777777" w:rsidR="005E2F07" w:rsidRPr="00E43AF5" w:rsidRDefault="00CF4F49" w:rsidP="00E43AF5">
            <w:pPr>
              <w:pStyle w:val="ListParagraph"/>
              <w:numPr>
                <w:ilvl w:val="0"/>
                <w:numId w:val="53"/>
              </w:numPr>
              <w:spacing w:line="240" w:lineRule="auto"/>
              <w:rPr>
                <w:rFonts w:eastAsia="Microsoft JhengHei"/>
                <w:lang w:eastAsia="zh-HK"/>
              </w:rPr>
            </w:pPr>
            <w:r w:rsidRPr="00E43AF5">
              <w:rPr>
                <w:rFonts w:eastAsia="Microsoft JhengHei"/>
                <w:lang w:eastAsia="zh-HK"/>
              </w:rPr>
              <w:t>懂得使用您的語言</w:t>
            </w:r>
          </w:p>
          <w:p w14:paraId="336AF2EA" w14:textId="77777777" w:rsidR="005E2F07" w:rsidRPr="00E43AF5" w:rsidRDefault="00CF4F49" w:rsidP="00E43AF5">
            <w:pPr>
              <w:pStyle w:val="ListParagraph"/>
              <w:numPr>
                <w:ilvl w:val="0"/>
                <w:numId w:val="53"/>
              </w:numPr>
              <w:spacing w:line="240" w:lineRule="auto"/>
              <w:rPr>
                <w:rFonts w:eastAsia="Microsoft JhengHei"/>
                <w:lang w:eastAsia="zh-HK"/>
              </w:rPr>
            </w:pPr>
            <w:r w:rsidRPr="00E43AF5">
              <w:rPr>
                <w:rFonts w:eastAsia="Microsoft JhengHei"/>
                <w:lang w:eastAsia="zh-HK"/>
              </w:rPr>
              <w:t>幫助您與其他人溝通</w:t>
            </w:r>
          </w:p>
          <w:p w14:paraId="28F5CC75" w14:textId="77777777" w:rsidR="005C7C7B" w:rsidRPr="00E43AF5" w:rsidRDefault="00CF4F49" w:rsidP="00E43AF5">
            <w:pPr>
              <w:pStyle w:val="ListParagraph"/>
              <w:numPr>
                <w:ilvl w:val="0"/>
                <w:numId w:val="53"/>
              </w:numPr>
              <w:spacing w:line="240" w:lineRule="auto"/>
              <w:rPr>
                <w:rFonts w:eastAsia="Microsoft JhengHei"/>
                <w:lang w:eastAsia="zh-HK"/>
              </w:rPr>
            </w:pPr>
            <w:r w:rsidRPr="00E43AF5">
              <w:rPr>
                <w:rFonts w:eastAsia="Microsoft JhengHei"/>
                <w:lang w:eastAsia="zh-HK"/>
              </w:rPr>
              <w:t>會幫助您明白其他人講的說話。</w:t>
            </w:r>
          </w:p>
        </w:tc>
      </w:tr>
    </w:tbl>
    <w:p w14:paraId="49158C80" w14:textId="77777777" w:rsidR="00812D10" w:rsidRPr="00E43AF5" w:rsidRDefault="00CF4F49" w:rsidP="00E43AF5">
      <w:pPr>
        <w:spacing w:line="240" w:lineRule="auto"/>
        <w:rPr>
          <w:rFonts w:eastAsia="Microsoft JhengHei"/>
          <w:lang w:eastAsia="zh-HK"/>
        </w:rPr>
      </w:pPr>
      <w:r w:rsidRPr="00E43AF5">
        <w:rPr>
          <w:rFonts w:eastAsia="Microsoft JhengHei"/>
          <w:lang w:eastAsia="zh-HK"/>
        </w:rPr>
        <w:br w:type="page"/>
      </w:r>
    </w:p>
    <w:tbl>
      <w:tblPr>
        <w:tblW w:w="9356" w:type="dxa"/>
        <w:tblLayout w:type="fixed"/>
        <w:tblLook w:val="04A0" w:firstRow="1" w:lastRow="0" w:firstColumn="1" w:lastColumn="0" w:noHBand="0" w:noVBand="1"/>
      </w:tblPr>
      <w:tblGrid>
        <w:gridCol w:w="2570"/>
        <w:gridCol w:w="6633"/>
        <w:gridCol w:w="153"/>
      </w:tblGrid>
      <w:tr w:rsidR="00AA2C85" w:rsidRPr="00E43AF5" w14:paraId="57488244" w14:textId="77777777" w:rsidTr="00382E33">
        <w:tc>
          <w:tcPr>
            <w:tcW w:w="2570" w:type="dxa"/>
            <w:vAlign w:val="center"/>
          </w:tcPr>
          <w:p w14:paraId="5ABBD534" w14:textId="77777777" w:rsidR="001510A2" w:rsidRPr="00E43AF5" w:rsidRDefault="001510A2" w:rsidP="00E43AF5">
            <w:pPr>
              <w:pStyle w:val="Image"/>
              <w:spacing w:after="0" w:line="240" w:lineRule="auto"/>
              <w:rPr>
                <w:rFonts w:eastAsia="Microsoft JhengHei"/>
                <w:lang w:eastAsia="zh-HK"/>
              </w:rPr>
            </w:pPr>
          </w:p>
        </w:tc>
        <w:tc>
          <w:tcPr>
            <w:tcW w:w="6786" w:type="dxa"/>
            <w:gridSpan w:val="2"/>
            <w:vAlign w:val="center"/>
          </w:tcPr>
          <w:p w14:paraId="72EF0966" w14:textId="77777777" w:rsidR="001510A2" w:rsidRPr="00E43AF5" w:rsidRDefault="00CF4F49" w:rsidP="00E43AF5">
            <w:pPr>
              <w:spacing w:after="0" w:line="240" w:lineRule="auto"/>
              <w:rPr>
                <w:rFonts w:eastAsia="Microsoft JhengHei"/>
                <w:lang w:eastAsia="zh-HK"/>
              </w:rPr>
            </w:pPr>
            <w:r w:rsidRPr="00E43AF5">
              <w:rPr>
                <w:rFonts w:eastAsia="Microsoft JhengHei"/>
                <w:lang w:eastAsia="zh-HK"/>
              </w:rPr>
              <w:t>當中會確保我們的職員和合作夥伴：</w:t>
            </w:r>
          </w:p>
        </w:tc>
      </w:tr>
      <w:tr w:rsidR="00AA2C85" w:rsidRPr="00E43AF5" w14:paraId="70B5DC56" w14:textId="77777777" w:rsidTr="00382E33">
        <w:trPr>
          <w:gridAfter w:val="1"/>
          <w:wAfter w:w="153" w:type="dxa"/>
        </w:trPr>
        <w:tc>
          <w:tcPr>
            <w:tcW w:w="2570" w:type="dxa"/>
            <w:vAlign w:val="center"/>
          </w:tcPr>
          <w:p w14:paraId="13BA606B" w14:textId="77777777" w:rsidR="00791380"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217ADE05" wp14:editId="01A426C9">
                  <wp:extent cx="1494790" cy="1494790"/>
                  <wp:effectExtent l="0" t="0" r="0" b="0"/>
                  <wp:docPr id="1273279781" name="Picture 1273279781" descr="兩名人士在一起看一份文件。上方有幾個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3279781" name="Picture 1273279781" descr="兩名人士在一起看一份文件。上方有幾個對話泡泡框。"/>
                          <pic:cNvPicPr/>
                        </pic:nvPicPr>
                        <pic:blipFill>
                          <a:blip r:embed="rId84" cstate="print">
                            <a:extLst>
                              <a:ext uri="{28A0092B-C50C-407E-A947-70E740481C1C}">
                                <a14:useLocalDpi xmlns:a14="http://schemas.microsoft.com/office/drawing/2010/main" val="0"/>
                              </a:ext>
                            </a:extLst>
                          </a:blip>
                          <a:stretch>
                            <a:fillRect/>
                          </a:stretch>
                        </pic:blipFill>
                        <pic:spPr>
                          <a:xfrm>
                            <a:off x="0" y="0"/>
                            <a:ext cx="1494790" cy="1494790"/>
                          </a:xfrm>
                          <a:prstGeom prst="rect">
                            <a:avLst/>
                          </a:prstGeom>
                        </pic:spPr>
                      </pic:pic>
                    </a:graphicData>
                  </a:graphic>
                </wp:inline>
              </w:drawing>
            </w:r>
          </w:p>
        </w:tc>
        <w:tc>
          <w:tcPr>
            <w:tcW w:w="6633" w:type="dxa"/>
            <w:vAlign w:val="center"/>
          </w:tcPr>
          <w:p w14:paraId="7011AA0E" w14:textId="77777777" w:rsidR="00791380" w:rsidRPr="00E43AF5" w:rsidRDefault="00CF4F49" w:rsidP="00E43AF5">
            <w:pPr>
              <w:pStyle w:val="ListParagraph"/>
              <w:numPr>
                <w:ilvl w:val="0"/>
                <w:numId w:val="54"/>
              </w:numPr>
              <w:spacing w:line="240" w:lineRule="auto"/>
              <w:rPr>
                <w:rFonts w:eastAsia="Microsoft JhengHei"/>
                <w:lang w:eastAsia="zh-HK"/>
              </w:rPr>
            </w:pPr>
            <w:r w:rsidRPr="00E43AF5">
              <w:rPr>
                <w:rFonts w:eastAsia="Microsoft JhengHei"/>
                <w:lang w:eastAsia="zh-HK"/>
              </w:rPr>
              <w:t>知道怎樣尋找及使用語言支援服務</w:t>
            </w:r>
          </w:p>
        </w:tc>
      </w:tr>
      <w:tr w:rsidR="00AA2C85" w:rsidRPr="00E43AF5" w14:paraId="6F8000A5" w14:textId="77777777" w:rsidTr="00382E33">
        <w:trPr>
          <w:gridAfter w:val="1"/>
          <w:wAfter w:w="153" w:type="dxa"/>
        </w:trPr>
        <w:tc>
          <w:tcPr>
            <w:tcW w:w="2570" w:type="dxa"/>
            <w:vAlign w:val="center"/>
          </w:tcPr>
          <w:p w14:paraId="0BD2B5D3" w14:textId="77777777" w:rsidR="00791380"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11708CA4" wp14:editId="25D03C15">
                  <wp:extent cx="1483200" cy="1112400"/>
                  <wp:effectExtent l="0" t="0" r="3175" b="0"/>
                  <wp:docPr id="159055751" name="Picture 20" descr="一名人士與一名傳譯員在溝通。"/>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055751" name="Picture 20" descr="一名人士與一名傳譯員在溝通。"/>
                          <pic:cNvPicPr/>
                        </pic:nvPicPr>
                        <pic:blipFill>
                          <a:blip r:embed="rId85" cstate="print">
                            <a:extLst>
                              <a:ext uri="{28A0092B-C50C-407E-A947-70E740481C1C}">
                                <a14:useLocalDpi xmlns:a14="http://schemas.microsoft.com/office/drawing/2010/main" val="0"/>
                              </a:ext>
                            </a:extLst>
                          </a:blip>
                          <a:srcRect l="3389" r="2588"/>
                          <a:stretch>
                            <a:fillRect/>
                          </a:stretch>
                        </pic:blipFill>
                        <pic:spPr bwMode="auto">
                          <a:xfrm>
                            <a:off x="0" y="0"/>
                            <a:ext cx="1483200" cy="1112400"/>
                          </a:xfrm>
                          <a:prstGeom prst="rect">
                            <a:avLst/>
                          </a:prstGeom>
                          <a:ln>
                            <a:noFill/>
                          </a:ln>
                          <a:extLst>
                            <a:ext uri="{53640926-AAD7-44D8-BBD7-CCE9431645EC}">
                              <a14:shadowObscured xmlns:a14="http://schemas.microsoft.com/office/drawing/2010/main"/>
                            </a:ext>
                          </a:extLst>
                        </pic:spPr>
                      </pic:pic>
                    </a:graphicData>
                  </a:graphic>
                </wp:inline>
              </w:drawing>
            </w:r>
          </w:p>
        </w:tc>
        <w:tc>
          <w:tcPr>
            <w:tcW w:w="6633" w:type="dxa"/>
            <w:vAlign w:val="center"/>
          </w:tcPr>
          <w:p w14:paraId="2D960664" w14:textId="77777777" w:rsidR="00791380" w:rsidRPr="00E43AF5" w:rsidRDefault="00CF4F49" w:rsidP="00E43AF5">
            <w:pPr>
              <w:pStyle w:val="ListParagraph"/>
              <w:numPr>
                <w:ilvl w:val="0"/>
                <w:numId w:val="54"/>
              </w:numPr>
              <w:spacing w:line="240" w:lineRule="auto"/>
              <w:rPr>
                <w:rFonts w:eastAsia="Microsoft JhengHei"/>
                <w:lang w:eastAsia="zh-HK"/>
              </w:rPr>
            </w:pPr>
            <w:r w:rsidRPr="00E43AF5">
              <w:rPr>
                <w:rFonts w:eastAsia="Microsoft JhengHei"/>
                <w:lang w:eastAsia="zh-HK"/>
              </w:rPr>
              <w:t>改善與傳譯員溝通的質量。</w:t>
            </w:r>
          </w:p>
        </w:tc>
      </w:tr>
      <w:tr w:rsidR="00AA2C85" w:rsidRPr="00E43AF5" w14:paraId="5F600EC7" w14:textId="77777777" w:rsidTr="00382E33">
        <w:trPr>
          <w:gridAfter w:val="1"/>
          <w:wAfter w:w="153" w:type="dxa"/>
        </w:trPr>
        <w:tc>
          <w:tcPr>
            <w:tcW w:w="2570" w:type="dxa"/>
            <w:vAlign w:val="center"/>
          </w:tcPr>
          <w:p w14:paraId="1CA59D60" w14:textId="77777777" w:rsidR="001510A2" w:rsidRPr="00E43AF5" w:rsidRDefault="001510A2" w:rsidP="00E43AF5">
            <w:pPr>
              <w:pStyle w:val="Image"/>
              <w:spacing w:before="840" w:after="0" w:line="240" w:lineRule="auto"/>
              <w:rPr>
                <w:rFonts w:eastAsia="Microsoft JhengHei"/>
                <w:lang w:eastAsia="zh-HK"/>
              </w:rPr>
            </w:pPr>
          </w:p>
        </w:tc>
        <w:tc>
          <w:tcPr>
            <w:tcW w:w="6633" w:type="dxa"/>
            <w:vAlign w:val="center"/>
          </w:tcPr>
          <w:p w14:paraId="189320DA" w14:textId="77777777" w:rsidR="001510A2" w:rsidRPr="00E43AF5" w:rsidRDefault="00CF4F49" w:rsidP="00E43AF5">
            <w:pPr>
              <w:spacing w:before="840" w:after="0" w:line="240" w:lineRule="auto"/>
              <w:rPr>
                <w:rFonts w:eastAsia="Microsoft JhengHei"/>
                <w:lang w:eastAsia="zh-HK"/>
              </w:rPr>
            </w:pPr>
            <w:r w:rsidRPr="00E43AF5">
              <w:rPr>
                <w:rFonts w:eastAsia="Microsoft JhengHei"/>
                <w:lang w:eastAsia="zh-HK"/>
              </w:rPr>
              <w:t>我們會保留下列方面的數目，以了解這項行動計劃有沒有效：</w:t>
            </w:r>
          </w:p>
        </w:tc>
      </w:tr>
      <w:tr w:rsidR="00AA2C85" w:rsidRPr="00E43AF5" w14:paraId="6EDEF08E" w14:textId="77777777" w:rsidTr="00382E33">
        <w:trPr>
          <w:gridAfter w:val="1"/>
          <w:wAfter w:w="153" w:type="dxa"/>
        </w:trPr>
        <w:tc>
          <w:tcPr>
            <w:tcW w:w="2570" w:type="dxa"/>
            <w:vAlign w:val="center"/>
          </w:tcPr>
          <w:p w14:paraId="0323E25B" w14:textId="77777777" w:rsidR="00A00FF0"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409DC211" wp14:editId="7F2ACC7E">
                  <wp:extent cx="1494790" cy="1494790"/>
                  <wp:effectExtent l="0" t="0" r="0" b="0"/>
                  <wp:docPr id="622357037" name="Picture 34" descr="三名NDIS職員在看某名人士發表演講以及一個剔號。"/>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2357037" name="Picture 34" descr="三名NDIS職員在看某名人士發表演講以及一個剔號。"/>
                          <pic:cNvPicPr/>
                        </pic:nvPicPr>
                        <pic:blipFill>
                          <a:blip r:embed="rId80" cstate="print">
                            <a:extLst>
                              <a:ext uri="{28A0092B-C50C-407E-A947-70E740481C1C}">
                                <a14:useLocalDpi xmlns:a14="http://schemas.microsoft.com/office/drawing/2010/main" val="0"/>
                              </a:ext>
                            </a:extLst>
                          </a:blip>
                          <a:stretch>
                            <a:fillRect/>
                          </a:stretch>
                        </pic:blipFill>
                        <pic:spPr>
                          <a:xfrm>
                            <a:off x="0" y="0"/>
                            <a:ext cx="1494790" cy="1494790"/>
                          </a:xfrm>
                          <a:prstGeom prst="rect">
                            <a:avLst/>
                          </a:prstGeom>
                        </pic:spPr>
                      </pic:pic>
                    </a:graphicData>
                  </a:graphic>
                </wp:inline>
              </w:drawing>
            </w:r>
          </w:p>
        </w:tc>
        <w:tc>
          <w:tcPr>
            <w:tcW w:w="6633" w:type="dxa"/>
            <w:vAlign w:val="center"/>
          </w:tcPr>
          <w:p w14:paraId="12AF6C6B" w14:textId="77777777" w:rsidR="00A00FF0" w:rsidRPr="00E43AF5" w:rsidRDefault="00CF4F49" w:rsidP="00E43AF5">
            <w:pPr>
              <w:pStyle w:val="ListParagraph"/>
              <w:numPr>
                <w:ilvl w:val="0"/>
                <w:numId w:val="55"/>
              </w:numPr>
              <w:spacing w:line="240" w:lineRule="auto"/>
              <w:rPr>
                <w:rFonts w:eastAsia="Microsoft JhengHei"/>
                <w:lang w:eastAsia="zh-HK"/>
              </w:rPr>
            </w:pPr>
            <w:r w:rsidRPr="00E43AF5">
              <w:rPr>
                <w:rFonts w:eastAsia="Microsoft JhengHei"/>
                <w:lang w:eastAsia="zh-HK"/>
              </w:rPr>
              <w:t>職員和合作夥伴完成這類培訓</w:t>
            </w:r>
          </w:p>
        </w:tc>
      </w:tr>
      <w:tr w:rsidR="00AA2C85" w:rsidRPr="00E43AF5" w14:paraId="775BE4A0" w14:textId="77777777" w:rsidTr="00382E33">
        <w:trPr>
          <w:gridAfter w:val="1"/>
          <w:wAfter w:w="153" w:type="dxa"/>
        </w:trPr>
        <w:tc>
          <w:tcPr>
            <w:tcW w:w="2570" w:type="dxa"/>
            <w:vAlign w:val="center"/>
          </w:tcPr>
          <w:p w14:paraId="79BF6474" w14:textId="77777777" w:rsidR="00A00FF0" w:rsidRPr="00E43AF5" w:rsidRDefault="00CF4F49" w:rsidP="00E43AF5">
            <w:pPr>
              <w:pStyle w:val="Image"/>
              <w:spacing w:before="0" w:line="240" w:lineRule="auto"/>
              <w:rPr>
                <w:rFonts w:eastAsia="Microsoft JhengHei"/>
                <w:lang w:eastAsia="zh-HK"/>
              </w:rPr>
            </w:pPr>
            <w:r w:rsidRPr="00E43AF5">
              <w:rPr>
                <w:rFonts w:eastAsia="Microsoft JhengHei"/>
                <w:noProof/>
                <w:lang w:eastAsia="zh-HK"/>
              </w:rPr>
              <w:drawing>
                <wp:inline distT="0" distB="0" distL="0" distR="0" wp14:anchorId="27F3FCDB" wp14:editId="5638136E">
                  <wp:extent cx="1494790" cy="1494790"/>
                  <wp:effectExtent l="0" t="0" r="0" b="0"/>
                  <wp:docPr id="1363517323" name="Picture 21" descr="兩名人士與一名傳譯員在溝通。他們上方有一個對話泡泡框，並以英文以外的語言顯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3517323" name="Picture 21" descr="兩名人士與一名傳譯員在溝通。他們上方有一個對話泡泡框，並以英文以外的語言顯示。"/>
                          <pic:cNvPicPr/>
                        </pic:nvPicPr>
                        <pic:blipFill>
                          <a:blip r:embed="rId86" cstate="print">
                            <a:extLst>
                              <a:ext uri="{28A0092B-C50C-407E-A947-70E740481C1C}">
                                <a14:useLocalDpi xmlns:a14="http://schemas.microsoft.com/office/drawing/2010/main" val="0"/>
                              </a:ext>
                            </a:extLst>
                          </a:blip>
                          <a:stretch>
                            <a:fillRect/>
                          </a:stretch>
                        </pic:blipFill>
                        <pic:spPr>
                          <a:xfrm>
                            <a:off x="0" y="0"/>
                            <a:ext cx="1494790" cy="1494790"/>
                          </a:xfrm>
                          <a:prstGeom prst="rect">
                            <a:avLst/>
                          </a:prstGeom>
                        </pic:spPr>
                      </pic:pic>
                    </a:graphicData>
                  </a:graphic>
                </wp:inline>
              </w:drawing>
            </w:r>
          </w:p>
        </w:tc>
        <w:tc>
          <w:tcPr>
            <w:tcW w:w="6633" w:type="dxa"/>
            <w:vAlign w:val="center"/>
          </w:tcPr>
          <w:p w14:paraId="3E7DB37F" w14:textId="77777777" w:rsidR="00A00FF0" w:rsidRPr="00E43AF5" w:rsidRDefault="00CF4F49" w:rsidP="00E43AF5">
            <w:pPr>
              <w:pStyle w:val="ListParagraph"/>
              <w:numPr>
                <w:ilvl w:val="0"/>
                <w:numId w:val="70"/>
              </w:numPr>
              <w:spacing w:before="0" w:line="240" w:lineRule="auto"/>
              <w:rPr>
                <w:rFonts w:eastAsia="Microsoft JhengHei"/>
                <w:lang w:eastAsia="zh-HK"/>
              </w:rPr>
            </w:pPr>
            <w:r w:rsidRPr="00E43AF5">
              <w:rPr>
                <w:rFonts w:eastAsia="Microsoft JhengHei"/>
                <w:lang w:eastAsia="zh-HK"/>
              </w:rPr>
              <w:t>文化和語言多元化參保人使用傳譯服務。</w:t>
            </w:r>
          </w:p>
        </w:tc>
      </w:tr>
    </w:tbl>
    <w:p w14:paraId="1B5ED7FF" w14:textId="77777777" w:rsidR="007916A8" w:rsidRPr="00E43AF5" w:rsidRDefault="00CF4F49" w:rsidP="00E43AF5">
      <w:pPr>
        <w:spacing w:before="0" w:after="0" w:line="240" w:lineRule="auto"/>
        <w:rPr>
          <w:rFonts w:eastAsia="Microsoft JhengHei" w:cs="Times New Roman"/>
          <w:b/>
          <w:bCs/>
          <w:sz w:val="32"/>
          <w:szCs w:val="26"/>
          <w:lang w:eastAsia="zh-HK"/>
        </w:rPr>
      </w:pPr>
      <w:r w:rsidRPr="00E43AF5">
        <w:rPr>
          <w:rFonts w:eastAsia="Microsoft JhengHei"/>
          <w:lang w:eastAsia="zh-HK"/>
        </w:rPr>
        <w:br w:type="page"/>
      </w:r>
    </w:p>
    <w:p w14:paraId="20910D82" w14:textId="77777777" w:rsidR="002535DE" w:rsidRPr="00E43AF5" w:rsidRDefault="00CF4F49" w:rsidP="00E43AF5">
      <w:pPr>
        <w:pStyle w:val="Heading3"/>
        <w:spacing w:before="360"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678720" behindDoc="0" locked="0" layoutInCell="1" allowOverlap="1" wp14:anchorId="404E53CE" wp14:editId="17F1CE72">
                <wp:simplePos x="0" y="0"/>
                <wp:positionH relativeFrom="margin">
                  <wp:posOffset>19050</wp:posOffset>
                </wp:positionH>
                <wp:positionV relativeFrom="paragraph">
                  <wp:posOffset>228779</wp:posOffset>
                </wp:positionV>
                <wp:extent cx="5786755" cy="241300"/>
                <wp:effectExtent l="19050" t="19050" r="23495" b="25400"/>
                <wp:wrapNone/>
                <wp:docPr id="122880252" name="Group 12288025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832499403" name="Straight Connector 832499403"/>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83542194" name="Oval 83542194"/>
                        <wps:cNvSpPr/>
                        <wps:spPr>
                          <a:xfrm>
                            <a:off x="5557652" y="0"/>
                            <a:ext cx="241540" cy="241540"/>
                          </a:xfrm>
                          <a:prstGeom prst="ellipse">
                            <a:avLst/>
                          </a:prstGeom>
                          <a:solidFill>
                            <a:srgbClr val="FAA32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66B0F750" id="Group 122880252" o:spid="_x0000_s1026" alt="&quot;&quot;" style="position:absolute;margin-left:1.5pt;margin-top:18pt;width:455.65pt;height:19pt;z-index:251678720;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y6V9VgMAAP4IAAAOAAAAZHJzL2Uyb0RvYy54bWy8Vl1P2zAUfZ+0/2D5faRJm7ZEBNSVwQsC&#10;NJh4No7TRHJszzak7Nfv2okTPsrYmEQfXH/ce319fI5vDo62DUf3TJtaihzHexOMmKCyqMUmxz+u&#10;T74sMTKWiIJwKViOH5jBR4efPx20KmOJrCQvmEYQRJisVTmurFVZFBlasYaYPamYgMVS6oZYGOpN&#10;VGjSQvSGR8lkMo9aqQulJWXGwOxxt4gPffyyZNRelKVhFvEcQ27Wt9q3t66NDg9IttFEVTXt0yDv&#10;yKIhtYBNh1DHxBJ0p+sXoZqaamlkafeobCJZljVl/gxwmnjy7DSnWt4pf5ZN1m7UABNA+wynd4el&#10;5/enWl2pSw1ItGoDWPiRO8u21I37hyzR1kP2MEDGthZRmEwXy/kiTTGisJbM4umkx5RWALxzi+Pl&#10;AtZHV1p9G50X03gxOKcz7xyFraMnCbUKKGJGFMz/oXBVEcU8uCYDFC41qoscL6fJbH9/NpliJEgD&#10;hL2ymtSbyqK1FALoJDUabTxm3n0tegRNZgDMHfCNOABI82TZUW/EMZ4vpkkHxVMUSKa0sadMNsh1&#10;csxr4RInGbk/MxZyAMCCiZvmArU5ni5juAtECahKi8JtB3iG9HzPPnDWOXxnJRzf3ZYP7OXH1lyj&#10;ewLCIZQyYWMfwoUHa+dW1pwPjpO3HXt758q8NP/FefDwO0thB+emFlLv2t1uQ8plZx8Q6M7tILiV&#10;xYO/OA8NsMuJ4ENols6SeH8WWHYBOAOv+smRVoMww70FaQyqTNN0MU+BOKPAAqdAjk5RQZrP1TWS&#10;pucV47xW5o/UMpLXxQncu7sFoze3A0dOVqtpEoj7xOwxHb3bqzHmX5P9xbyn2aMYwG8uwuV5db1G&#10;32QXDwJ9/eYVKVjH6nQCv7CZqzeO8F5Muxn+F9L4aIbzQZRvMBxp2ZU+o+hJDa/IGTH2kmiodUAQ&#10;qN/2ApqSS3g4ZN/DqJL61655Zw+PL6xi1ELtzLH5eUc0AzbfNWsJL0YMVV9R34X42vLQLbVsbqBk&#10;r1wEWCKCQpwcU6vDYG27+gxFn7LVyptBsVTEnokrRcMb5V686+0N0aqnrwXen8vwrL94HTvbnkWd&#10;7vuBl72vNVBkPQH6DwJXxR+Pvf342XL4GwAA//8DAFBLAwQUAAYACAAAACEA1iagld4AAAAHAQAA&#10;DwAAAGRycy9kb3ducmV2LnhtbEyPQUvDQBCF74L/YRnBm93E1Koxm1KKeioFW0G8TZNpEpqdDdlt&#10;kv57x5OeHsMb3vtetpxsqwbqfePYQDyLQBEXrmy4MvC5f7t7AuUDcomtYzJwIQ/L/Poqw7R0I3/Q&#10;sAuVkhD2KRqoQ+hSrX1Rk0U/cx2xeEfXWwxy9pUuexwl3Lb6PooW2mLD0lBjR+uaitPubA28jziu&#10;kvh12JyO68v3/mH7tYnJmNubafUCKtAU/p7hF1/QIRemgztz6VVrIJElQWQhKvZzPE9AHQw8ziPQ&#10;eab/8+c/AAAA//8DAFBLAQItABQABgAIAAAAIQC2gziS/gAAAOEBAAATAAAAAAAAAAAAAAAAAAAA&#10;AABbQ29udGVudF9UeXBlc10ueG1sUEsBAi0AFAAGAAgAAAAhADj9If/WAAAAlAEAAAsAAAAAAAAA&#10;AAAAAAAALwEAAF9yZWxzLy5yZWxzUEsBAi0AFAAGAAgAAAAhABnLpX1WAwAA/ggAAA4AAAAAAAAA&#10;AAAAAAAALgIAAGRycy9lMm9Eb2MueG1sUEsBAi0AFAAGAAgAAAAhANYmoJXeAAAABwEAAA8AAAAA&#10;AAAAAAAAAAAAsAUAAGRycy9kb3ducmV2LnhtbFBLBQYAAAAABAAEAPMAAAC7BgAAAAA=&#10;">
                <v:line id="Straight Connector 832499403"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t2j0ywAAAOIAAAAPAAAAZHJzL2Rvd25yZXYueG1sRI9Ba8JA&#10;FITvgv9heQUvRTdVEU1dpVoKQj2oDZjjI/uaBLNvQ3aj8d+7hYLHYWa+YZbrzlTiSo0rLSt4G0Ug&#10;iDOrS84VJD9fwzkI55E1VpZJwZ0crFf93hJjbW98pOvJ5yJA2MWooPC+jqV0WUEG3cjWxMH7tY1B&#10;H2STS93gLcBNJcdRNJMGSw4LBda0LSi7nFqj4Hw/btvDZy3TKknT/fn7NWk3rVKDl+7jHYSnzj/D&#10;/+2dVjCfjKeLxTSawN+lcAfk6gEAAP//AwBQSwECLQAUAAYACAAAACEA2+H2y+4AAACFAQAAEwAA&#10;AAAAAAAAAAAAAAAAAAAAW0NvbnRlbnRfVHlwZXNdLnhtbFBLAQItABQABgAIAAAAIQBa9CxbvwAA&#10;ABUBAAALAAAAAAAAAAAAAAAAAB8BAABfcmVscy8ucmVsc1BLAQItABQABgAIAAAAIQAZt2j0ywAA&#10;AOIAAAAPAAAAAAAAAAAAAAAAAAcCAABkcnMvZG93bnJldi54bWxQSwUGAAAAAAMAAwC3AAAA/wIA&#10;AAAA&#10;" strokecolor="#65276f [3044]" strokeweight="3pt">
                  <v:stroke endcap="round"/>
                </v:line>
                <v:oval id="Oval 83542194"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oqz8ywAAAOEAAAAPAAAAZHJzL2Rvd25yZXYueG1sRI9BS8NA&#10;FITvgv9heYI3u9tabYzdllKQaj1oUw8eH9lnEsy+DbtrEvvrXUHwOMzMN8xyPdpW9ORD41jDdKJA&#10;EJfONFxpeDs+XGUgQkQ22DomDd8UYL06P1tibtzAB+qLWIkE4ZCjhjrGLpcylDVZDBPXESfvw3mL&#10;MUlfSeNxSHDbyplSt9Jiw2mhxo62NZWfxZfV4HeF2j3vN0/DoTy9Z1vVL15PL1pfXoybexCRxvgf&#10;/ms/Gg3Z9c18Nr2bw++j9Abk6gcAAP//AwBQSwECLQAUAAYACAAAACEA2+H2y+4AAACFAQAAEwAA&#10;AAAAAAAAAAAAAAAAAAAAW0NvbnRlbnRfVHlwZXNdLnhtbFBLAQItABQABgAIAAAAIQBa9CxbvwAA&#10;ABUBAAALAAAAAAAAAAAAAAAAAB8BAABfcmVscy8ucmVsc1BLAQItABQABgAIAAAAIQAgoqz8ywAA&#10;AOEAAAAPAAAAAAAAAAAAAAAAAAcCAABkcnMvZG93bnJldi54bWxQSwUGAAAAAAMAAwC3AAAA/wIA&#10;AAAA&#10;" fillcolor="#faa320" strokecolor="#6b2976" strokeweight="3pt"/>
                <w10:wrap anchorx="margin"/>
              </v:group>
            </w:pict>
          </mc:Fallback>
        </mc:AlternateContent>
      </w:r>
      <w:r w:rsidR="005C7C7B" w:rsidRPr="00E43AF5">
        <w:rPr>
          <w:rFonts w:eastAsia="Microsoft JhengHei"/>
          <w:lang w:eastAsia="zh-HK"/>
        </w:rPr>
        <w:t>行動十一</w:t>
      </w:r>
    </w:p>
    <w:tbl>
      <w:tblPr>
        <w:tblW w:w="9088" w:type="dxa"/>
        <w:tblLayout w:type="fixed"/>
        <w:tblLook w:val="04A0" w:firstRow="1" w:lastRow="0" w:firstColumn="1" w:lastColumn="0" w:noHBand="0" w:noVBand="1"/>
      </w:tblPr>
      <w:tblGrid>
        <w:gridCol w:w="2512"/>
        <w:gridCol w:w="6576"/>
      </w:tblGrid>
      <w:tr w:rsidR="00AA2C85" w:rsidRPr="00E43AF5" w14:paraId="494B13F3" w14:textId="77777777" w:rsidTr="00C55355">
        <w:tc>
          <w:tcPr>
            <w:tcW w:w="2512" w:type="dxa"/>
            <w:vAlign w:val="center"/>
          </w:tcPr>
          <w:p w14:paraId="77BFECB8" w14:textId="77777777" w:rsidR="00C55355" w:rsidRPr="00E43AF5" w:rsidRDefault="00C55355" w:rsidP="00E43AF5">
            <w:pPr>
              <w:pStyle w:val="Image"/>
              <w:spacing w:before="480" w:after="0" w:line="240" w:lineRule="auto"/>
              <w:rPr>
                <w:rFonts w:eastAsia="Microsoft JhengHei"/>
                <w:lang w:eastAsia="zh-HK"/>
              </w:rPr>
            </w:pPr>
          </w:p>
        </w:tc>
        <w:tc>
          <w:tcPr>
            <w:tcW w:w="6576" w:type="dxa"/>
            <w:vAlign w:val="center"/>
          </w:tcPr>
          <w:p w14:paraId="18E94D66" w14:textId="77777777" w:rsidR="00C55355" w:rsidRPr="00E43AF5" w:rsidRDefault="00CF4F49" w:rsidP="00E43AF5">
            <w:pPr>
              <w:spacing w:before="480" w:after="0" w:line="240" w:lineRule="auto"/>
              <w:rPr>
                <w:rFonts w:eastAsia="Microsoft JhengHei"/>
                <w:lang w:eastAsia="zh-HK"/>
              </w:rPr>
            </w:pPr>
            <w:r w:rsidRPr="00E43AF5">
              <w:rPr>
                <w:rFonts w:eastAsia="Microsoft JhengHei"/>
                <w:lang w:eastAsia="zh-HK"/>
              </w:rPr>
              <w:t>我們會制定計劃，使</w:t>
            </w:r>
            <w:r w:rsidRPr="00E43AF5">
              <w:rPr>
                <w:rFonts w:eastAsia="Microsoft JhengHei"/>
                <w:lang w:eastAsia="zh-HK"/>
              </w:rPr>
              <w:t>NDIA</w:t>
            </w:r>
            <w:r w:rsidRPr="00E43AF5">
              <w:rPr>
                <w:rFonts w:eastAsia="Microsoft JhengHei"/>
                <w:lang w:eastAsia="zh-HK"/>
              </w:rPr>
              <w:t>成為下列的工作場所：</w:t>
            </w:r>
          </w:p>
        </w:tc>
      </w:tr>
      <w:tr w:rsidR="00AA2C85" w:rsidRPr="00E43AF5" w14:paraId="4E957994" w14:textId="77777777" w:rsidTr="00C55355">
        <w:tc>
          <w:tcPr>
            <w:tcW w:w="2512" w:type="dxa"/>
            <w:vAlign w:val="center"/>
          </w:tcPr>
          <w:p w14:paraId="60493F92" w14:textId="77777777" w:rsidR="00F40DE8"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32899F44" wp14:editId="64AFC1DA">
                  <wp:extent cx="1457960" cy="1457960"/>
                  <wp:effectExtent l="0" t="0" r="8890" b="8890"/>
                  <wp:docPr id="771269802" name="Picture 35" descr="一名人士舉起手，身旁有一個安全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1269802" name="Picture 35" descr="一名人士舉起手，身旁有一個安全圖示。"/>
                          <pic:cNvPicPr/>
                        </pic:nvPicPr>
                        <pic:blipFill>
                          <a:blip r:embed="rId87" cstate="print">
                            <a:extLst>
                              <a:ext uri="{28A0092B-C50C-407E-A947-70E740481C1C}">
                                <a14:useLocalDpi xmlns:a14="http://schemas.microsoft.com/office/drawing/2010/main" val="0"/>
                              </a:ext>
                            </a:extLst>
                          </a:blip>
                          <a:stretch>
                            <a:fillRect/>
                          </a:stretch>
                        </pic:blipFill>
                        <pic:spPr>
                          <a:xfrm>
                            <a:off x="0" y="0"/>
                            <a:ext cx="1457960" cy="1457960"/>
                          </a:xfrm>
                          <a:prstGeom prst="rect">
                            <a:avLst/>
                          </a:prstGeom>
                        </pic:spPr>
                      </pic:pic>
                    </a:graphicData>
                  </a:graphic>
                </wp:inline>
              </w:drawing>
            </w:r>
          </w:p>
        </w:tc>
        <w:tc>
          <w:tcPr>
            <w:tcW w:w="6576" w:type="dxa"/>
            <w:vAlign w:val="center"/>
          </w:tcPr>
          <w:p w14:paraId="7518AC43" w14:textId="77777777" w:rsidR="00F40DE8" w:rsidRPr="00E43AF5" w:rsidRDefault="00CF4F49" w:rsidP="00E43AF5">
            <w:pPr>
              <w:pStyle w:val="ListParagraph"/>
              <w:numPr>
                <w:ilvl w:val="0"/>
                <w:numId w:val="59"/>
              </w:numPr>
              <w:spacing w:before="120" w:after="120" w:line="240" w:lineRule="auto"/>
              <w:rPr>
                <w:rFonts w:eastAsia="Microsoft JhengHei"/>
                <w:lang w:eastAsia="zh-HK"/>
              </w:rPr>
            </w:pPr>
            <w:r w:rsidRPr="00E43AF5">
              <w:rPr>
                <w:rFonts w:eastAsia="Microsoft JhengHei"/>
                <w:lang w:eastAsia="zh-HK"/>
              </w:rPr>
              <w:t>對所有文化都安全</w:t>
            </w:r>
          </w:p>
        </w:tc>
      </w:tr>
      <w:tr w:rsidR="00AA2C85" w:rsidRPr="00E43AF5" w14:paraId="3AC11505" w14:textId="77777777" w:rsidTr="00C55355">
        <w:tc>
          <w:tcPr>
            <w:tcW w:w="2512" w:type="dxa"/>
            <w:vAlign w:val="center"/>
          </w:tcPr>
          <w:p w14:paraId="57660AB1" w14:textId="77777777" w:rsidR="00F40DE8"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45ACB358" wp14:editId="0D690712">
                  <wp:extent cx="1457960" cy="1457960"/>
                  <wp:effectExtent l="0" t="0" r="8890" b="8890"/>
                  <wp:docPr id="1115363148" name="Picture 36" descr="一個參保人圖示，以及一個環繞圖示的箭嘴。"/>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5363148" name="Picture 36" descr="一個參保人圖示，以及一個環繞圖示的箭嘴。"/>
                          <pic:cNvPicPr/>
                        </pic:nvPicPr>
                        <pic:blipFill>
                          <a:blip r:embed="rId88" cstate="print">
                            <a:extLst>
                              <a:ext uri="{28A0092B-C50C-407E-A947-70E740481C1C}">
                                <a14:useLocalDpi xmlns:a14="http://schemas.microsoft.com/office/drawing/2010/main" val="0"/>
                              </a:ext>
                            </a:extLst>
                          </a:blip>
                          <a:stretch>
                            <a:fillRect/>
                          </a:stretch>
                        </pic:blipFill>
                        <pic:spPr>
                          <a:xfrm>
                            <a:off x="0" y="0"/>
                            <a:ext cx="1457960" cy="1457960"/>
                          </a:xfrm>
                          <a:prstGeom prst="rect">
                            <a:avLst/>
                          </a:prstGeom>
                        </pic:spPr>
                      </pic:pic>
                    </a:graphicData>
                  </a:graphic>
                </wp:inline>
              </w:drawing>
            </w:r>
          </w:p>
        </w:tc>
        <w:tc>
          <w:tcPr>
            <w:tcW w:w="6576" w:type="dxa"/>
            <w:vAlign w:val="center"/>
          </w:tcPr>
          <w:p w14:paraId="00B4FFAC" w14:textId="77777777" w:rsidR="00F40DE8" w:rsidRPr="00E43AF5" w:rsidRDefault="00CF4F49" w:rsidP="00E43AF5">
            <w:pPr>
              <w:pStyle w:val="ListParagraph"/>
              <w:numPr>
                <w:ilvl w:val="0"/>
                <w:numId w:val="70"/>
              </w:numPr>
              <w:spacing w:before="120" w:after="120" w:line="240" w:lineRule="auto"/>
              <w:rPr>
                <w:rFonts w:eastAsia="Microsoft JhengHei"/>
                <w:lang w:eastAsia="zh-HK"/>
              </w:rPr>
            </w:pPr>
            <w:r w:rsidRPr="00E43AF5">
              <w:rPr>
                <w:rFonts w:eastAsia="Microsoft JhengHei"/>
                <w:lang w:eastAsia="zh-HK"/>
              </w:rPr>
              <w:t>具有包容度。</w:t>
            </w:r>
          </w:p>
        </w:tc>
      </w:tr>
      <w:tr w:rsidR="00AA2C85" w:rsidRPr="00E43AF5" w14:paraId="36E0A7B0" w14:textId="77777777" w:rsidTr="00C55355">
        <w:tc>
          <w:tcPr>
            <w:tcW w:w="2512" w:type="dxa"/>
            <w:vAlign w:val="center"/>
          </w:tcPr>
          <w:p w14:paraId="1C5028C0" w14:textId="77777777" w:rsidR="00133B1A" w:rsidRPr="00E43AF5" w:rsidRDefault="00CF4F49" w:rsidP="00E43AF5">
            <w:pPr>
              <w:pStyle w:val="Image"/>
              <w:spacing w:before="600" w:line="240" w:lineRule="auto"/>
              <w:rPr>
                <w:rFonts w:eastAsia="Microsoft JhengHei"/>
                <w:lang w:eastAsia="zh-HK"/>
              </w:rPr>
            </w:pPr>
            <w:r w:rsidRPr="00E43AF5">
              <w:rPr>
                <w:rFonts w:eastAsia="Microsoft JhengHei"/>
                <w:noProof/>
                <w:lang w:eastAsia="zh-HK"/>
              </w:rPr>
              <w:drawing>
                <wp:inline distT="0" distB="0" distL="0" distR="0" wp14:anchorId="1140F7B0" wp14:editId="046ACC9E">
                  <wp:extent cx="1440000" cy="1080000"/>
                  <wp:effectExtent l="0" t="0" r="8255" b="6350"/>
                  <wp:docPr id="187161356" name="Picture 23" descr="兩名人士在一起使用電腦。"/>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161356" name="Picture 23" descr="兩名人士在一起使用電腦。"/>
                          <pic:cNvPicPr/>
                        </pic:nvPicPr>
                        <pic:blipFill>
                          <a:blip r:embed="rId89" cstate="print">
                            <a:extLst>
                              <a:ext uri="{28A0092B-C50C-407E-A947-70E740481C1C}">
                                <a14:useLocalDpi xmlns:a14="http://schemas.microsoft.com/office/drawing/2010/main" val="0"/>
                              </a:ext>
                            </a:extLst>
                          </a:blip>
                          <a:stretch>
                            <a:fillRect/>
                          </a:stretch>
                        </pic:blipFill>
                        <pic:spPr bwMode="auto">
                          <a:xfrm>
                            <a:off x="0" y="0"/>
                            <a:ext cx="1440000" cy="1080000"/>
                          </a:xfrm>
                          <a:prstGeom prst="rect">
                            <a:avLst/>
                          </a:prstGeom>
                          <a:ln>
                            <a:noFill/>
                          </a:ln>
                          <a:extLst>
                            <a:ext uri="{53640926-AAD7-44D8-BBD7-CCE9431645EC}">
                              <a14:shadowObscured xmlns:a14="http://schemas.microsoft.com/office/drawing/2010/main"/>
                            </a:ext>
                          </a:extLst>
                        </pic:spPr>
                      </pic:pic>
                    </a:graphicData>
                  </a:graphic>
                </wp:inline>
              </w:drawing>
            </w:r>
          </w:p>
        </w:tc>
        <w:tc>
          <w:tcPr>
            <w:tcW w:w="6526" w:type="dxa"/>
            <w:vAlign w:val="center"/>
          </w:tcPr>
          <w:p w14:paraId="4A381B13" w14:textId="77777777" w:rsidR="00133B1A" w:rsidRPr="00E43AF5" w:rsidRDefault="00CF4F49" w:rsidP="00E43AF5">
            <w:pPr>
              <w:spacing w:before="600" w:line="240" w:lineRule="auto"/>
              <w:rPr>
                <w:rFonts w:eastAsia="Microsoft JhengHei"/>
                <w:lang w:eastAsia="zh-HK"/>
              </w:rPr>
            </w:pPr>
            <w:r w:rsidRPr="00E43AF5">
              <w:rPr>
                <w:rFonts w:eastAsia="Microsoft JhengHei"/>
                <w:lang w:eastAsia="zh-HK"/>
              </w:rPr>
              <w:t>透過得知文化和語言多元化人士在下列方面的數目，以了解這項行動計劃有沒有效：</w:t>
            </w:r>
          </w:p>
          <w:p w14:paraId="6573931F" w14:textId="77777777" w:rsidR="00133B1A" w:rsidRPr="00E43AF5" w:rsidRDefault="00CF4F49" w:rsidP="00E43AF5">
            <w:pPr>
              <w:pStyle w:val="ListParagraph"/>
              <w:numPr>
                <w:ilvl w:val="0"/>
                <w:numId w:val="58"/>
              </w:numPr>
              <w:spacing w:line="240" w:lineRule="auto"/>
              <w:rPr>
                <w:rFonts w:eastAsia="Microsoft JhengHei"/>
                <w:lang w:eastAsia="zh-HK"/>
              </w:rPr>
            </w:pPr>
            <w:r w:rsidRPr="00E43AF5">
              <w:rPr>
                <w:rFonts w:eastAsia="Microsoft JhengHei"/>
                <w:lang w:eastAsia="zh-HK"/>
              </w:rPr>
              <w:t>繼續為我們共事</w:t>
            </w:r>
          </w:p>
          <w:p w14:paraId="1DE009B2" w14:textId="77777777" w:rsidR="00133B1A" w:rsidRPr="00E43AF5" w:rsidRDefault="00CF4F49" w:rsidP="00E43AF5">
            <w:pPr>
              <w:pStyle w:val="Image"/>
              <w:numPr>
                <w:ilvl w:val="0"/>
                <w:numId w:val="58"/>
              </w:numPr>
              <w:spacing w:line="240" w:lineRule="auto"/>
              <w:jc w:val="left"/>
              <w:rPr>
                <w:rFonts w:eastAsia="Microsoft JhengHei"/>
                <w:lang w:eastAsia="zh-HK"/>
              </w:rPr>
            </w:pPr>
            <w:r w:rsidRPr="00E43AF5">
              <w:rPr>
                <w:rFonts w:eastAsia="Microsoft JhengHei"/>
                <w:lang w:eastAsia="zh-HK"/>
              </w:rPr>
              <w:t>能發展個人</w:t>
            </w:r>
            <w:r w:rsidRPr="00E43AF5">
              <w:rPr>
                <w:rStyle w:val="Strong"/>
                <w:rFonts w:eastAsia="Microsoft JhengHei"/>
                <w:lang w:eastAsia="zh-HK"/>
              </w:rPr>
              <w:t>事業</w:t>
            </w:r>
            <w:r w:rsidRPr="00E43AF5">
              <w:rPr>
                <w:rFonts w:eastAsia="Microsoft JhengHei"/>
                <w:lang w:eastAsia="zh-HK"/>
              </w:rPr>
              <w:t>。</w:t>
            </w:r>
          </w:p>
        </w:tc>
      </w:tr>
      <w:tr w:rsidR="00AA2C85" w:rsidRPr="00E43AF5" w14:paraId="26633C33" w14:textId="77777777" w:rsidTr="00C55355">
        <w:tc>
          <w:tcPr>
            <w:tcW w:w="2512" w:type="dxa"/>
            <w:vAlign w:val="center"/>
          </w:tcPr>
          <w:p w14:paraId="638DE35A" w14:textId="77777777" w:rsidR="00133B1A" w:rsidRPr="00E43AF5" w:rsidRDefault="00CF4F49" w:rsidP="00E43AF5">
            <w:pPr>
              <w:pStyle w:val="Image"/>
              <w:spacing w:before="360" w:line="240" w:lineRule="auto"/>
              <w:rPr>
                <w:rFonts w:eastAsia="Microsoft JhengHei"/>
                <w:lang w:eastAsia="zh-HK"/>
              </w:rPr>
            </w:pPr>
            <w:r w:rsidRPr="00E43AF5">
              <w:rPr>
                <w:rFonts w:eastAsia="Microsoft JhengHei"/>
                <w:noProof/>
                <w:lang w:eastAsia="zh-HK"/>
              </w:rPr>
              <w:drawing>
                <wp:inline distT="0" distB="0" distL="0" distR="0" wp14:anchorId="10388D49" wp14:editId="6490F2B9">
                  <wp:extent cx="1457960" cy="1457960"/>
                  <wp:effectExtent l="0" t="0" r="8890" b="8890"/>
                  <wp:docPr id="1428946129" name="Picture 37" descr="一名人士身穿制服，有一個箭嘴指向身穿大廚制服的同一名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8946129" name="Picture 37" descr="一名人士身穿制服，有一個箭嘴指向身穿大廚制服的同一名人士。"/>
                          <pic:cNvPicPr/>
                        </pic:nvPicPr>
                        <pic:blipFill>
                          <a:blip r:embed="rId90" cstate="print">
                            <a:extLst>
                              <a:ext uri="{28A0092B-C50C-407E-A947-70E740481C1C}">
                                <a14:useLocalDpi xmlns:a14="http://schemas.microsoft.com/office/drawing/2010/main" val="0"/>
                              </a:ext>
                            </a:extLst>
                          </a:blip>
                          <a:stretch>
                            <a:fillRect/>
                          </a:stretch>
                        </pic:blipFill>
                        <pic:spPr>
                          <a:xfrm>
                            <a:off x="0" y="0"/>
                            <a:ext cx="1457960" cy="1457960"/>
                          </a:xfrm>
                          <a:prstGeom prst="rect">
                            <a:avLst/>
                          </a:prstGeom>
                        </pic:spPr>
                      </pic:pic>
                    </a:graphicData>
                  </a:graphic>
                </wp:inline>
              </w:drawing>
            </w:r>
          </w:p>
        </w:tc>
        <w:tc>
          <w:tcPr>
            <w:tcW w:w="6526" w:type="dxa"/>
            <w:vAlign w:val="center"/>
          </w:tcPr>
          <w:p w14:paraId="5557DA6C" w14:textId="77777777" w:rsidR="00133B1A" w:rsidRPr="00E43AF5" w:rsidRDefault="00CF4F49" w:rsidP="00E43AF5">
            <w:pPr>
              <w:spacing w:before="360" w:line="240" w:lineRule="auto"/>
              <w:rPr>
                <w:rFonts w:eastAsia="Microsoft JhengHei"/>
                <w:lang w:eastAsia="zh-HK"/>
              </w:rPr>
            </w:pPr>
            <w:r w:rsidRPr="00E43AF5">
              <w:rPr>
                <w:rFonts w:eastAsia="Microsoft JhengHei"/>
                <w:lang w:eastAsia="zh-HK"/>
              </w:rPr>
              <w:t>事業是指自己所做的工作範圍並選擇發展的途徑。</w:t>
            </w:r>
          </w:p>
        </w:tc>
      </w:tr>
    </w:tbl>
    <w:p w14:paraId="480937A2" w14:textId="77777777" w:rsidR="0043690F" w:rsidRPr="00E43AF5" w:rsidRDefault="00CF4F49" w:rsidP="00E43AF5">
      <w:pPr>
        <w:pStyle w:val="Heading3"/>
        <w:spacing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680768" behindDoc="0" locked="0" layoutInCell="1" allowOverlap="1" wp14:anchorId="27BC8ECE" wp14:editId="07BF4862">
                <wp:simplePos x="0" y="0"/>
                <wp:positionH relativeFrom="margin">
                  <wp:posOffset>22860</wp:posOffset>
                </wp:positionH>
                <wp:positionV relativeFrom="paragraph">
                  <wp:posOffset>209078</wp:posOffset>
                </wp:positionV>
                <wp:extent cx="5786755" cy="241300"/>
                <wp:effectExtent l="19050" t="19050" r="23495" b="25400"/>
                <wp:wrapNone/>
                <wp:docPr id="108850515" name="Group 10885051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928200611" name="Straight Connector 928200611"/>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212847694" name="Oval 212847694"/>
                        <wps:cNvSpPr/>
                        <wps:spPr>
                          <a:xfrm>
                            <a:off x="5557652" y="0"/>
                            <a:ext cx="241540" cy="241540"/>
                          </a:xfrm>
                          <a:prstGeom prst="ellipse">
                            <a:avLst/>
                          </a:prstGeom>
                          <a:solidFill>
                            <a:srgbClr val="FAA320"/>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362FDE30" id="Group 108850515" o:spid="_x0000_s1026" alt="&quot;&quot;" style="position:absolute;margin-left:1.8pt;margin-top:16.45pt;width:455.65pt;height:19pt;z-index:251680768;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BmPuVgMAAAAJAAAOAAAAZHJzL2Uyb0RvYy54bWy8Vt9P2zAQfp+0/8Hy+0iTNk2JSFHXDV7Q&#10;QGPTno3jNJEc27MNKfvrd3biBFg3NibBQ/CPu/P58/fd9eR033J0x7RppChwfDTDiAkqy0bsCvz1&#10;y9m7FUbGElESLgUr8D0z+HT99s1Jp3KWyFrykmkEQYTJO1Xg2lqVR5GhNWuJOZKKCdispG6Jhane&#10;RaUmHURveZTMZsuok7pUWlJmDKx+6Dfx2sevKkbtZVUZZhEvMORm/Vf77437RusTku80UXVDhzTI&#10;C7JoSSPg0DHUB2IJutXNL6HahmppZGWPqGwjWVUNZf4OcJt49uQ251reKn+XXd7t1AgTQPsEpxeH&#10;pZ/uzrW6VlcakOjUDrDwM3eXfaVb9x+yRHsP2f0IGdtbRGExzVbLLE0xorCXLOL5bMCU1gC8c4vj&#10;VQb7kyutP07O2TzORud04Z2jcHT0KKFOAUXMhIL5PxSua6KYB9fkgMKVRk1Z4ONk5WgVxxgJ0gJh&#10;r60mza62aCuFADpJjSYbj5l334oBQZMbAPMAfBMOANIyWfXUm3CMl9k86aF4jALJlTb2nMkWuUGB&#10;eSNc4iQndxfGQg4AWDBxy1ygrsDzVQxvgSgBVWlRuuMAz5CeH9l7znqHz6yC67vX8oG9/NiWa3RH&#10;QDiEUiZs7EO48GDt3KqG89Fx9rzjYO9cmZfmvziPHv5kKezo3DZC6kOn231IuertAwL9vR0EN7K8&#10;9w/noQF2ORG8As2SOFktsuXxItDsEoBG0+pErFGa4eWCOEZdpmmaLVOgziSxwCoQpNNUEOdTfU20&#10;GZjFOG+U+SO5jORNeQYv797B6N3NyJKzzWaeBOo+MntISO/22xjL98lxthyI9iAGMJyL8HxeX78j&#10;cHKICYHA/vCalKzndTqDv3CY6ziO8l5Ohzn+F+J4bY7zUZbPcBxp2Tc/o+hZA3Xkghh7RTR0OyAI&#10;dHB7CZ+KSygdchhhVEv949C6s4fyC7sYddA9C2y+3xLNgM637VZCzYACCif5IcTXlodhpWX7DZr2&#10;xkWALSIoxCkwtTpMtrbv0ND2KdtsvBm0S0XshbhWNFQpV/O+7L8RrQb6WuD9JxkK+y/1sbcdWNQr&#10;f5h44ftuA23WE2D4SeD6+MO5t59+uKx/AgAA//8DAFBLAwQUAAYACAAAACEAEhLnbd4AAAAHAQAA&#10;DwAAAGRycy9kb3ducmV2LnhtbEyOQUvDQBCF74L/YRnBm92k1WpiNqUU9VQEW0G8TZNpEpqdDdlt&#10;kv57x5Oe3jze482XrSbbqoF63zg2EM8iUMSFKxuuDHzuX++eQPmAXGLrmAxcyMMqv77KMC3dyB80&#10;7EKlZIR9igbqELpUa1/UZNHPXEcs2dH1FoPYvtJlj6OM21bPo2ipLTYsH2rsaFNTcdqdrYG3Ecf1&#10;In4Ztqfj5vK9f3j/2sZkzO3NtH4GFWgKf2X4xRd0yIXp4M5cetUaWCylKDJPQEmcxPdyHAw8Rgno&#10;PNP/+fMfAAAA//8DAFBLAQItABQABgAIAAAAIQC2gziS/gAAAOEBAAATAAAAAAAAAAAAAAAAAAAA&#10;AABbQ29udGVudF9UeXBlc10ueG1sUEsBAi0AFAAGAAgAAAAhADj9If/WAAAAlAEAAAsAAAAAAAAA&#10;AAAAAAAALwEAAF9yZWxzLy5yZWxzUEsBAi0AFAAGAAgAAAAhAB4GY+5WAwAAAAkAAA4AAAAAAAAA&#10;AAAAAAAALgIAAGRycy9lMm9Eb2MueG1sUEsBAi0AFAAGAAgAAAAhABIS523eAAAABwEAAA8AAAAA&#10;AAAAAAAAAAAAsAUAAGRycy9kb3ducmV2LnhtbFBLBQYAAAAABAAEAPMAAAC7BgAAAAA=&#10;">
                <v:line id="Straight Connector 928200611"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5JaIygAAAOIAAAAPAAAAZHJzL2Rvd25yZXYueG1sRI9Ba8JA&#10;FITvBf/D8gq9FLOJh6Ixq1RLodAeqgbM8ZF9JsHs25DdaPz3XaHgcZiZb5hsPZpWXKh3jWUFSRSD&#10;IC6tbrhSkB8+p3MQziNrbC2Tghs5WK8mTxmm2l55R5e9r0SAsEtRQe19l0rpypoMush2xME72d6g&#10;D7KvpO7xGuCmlbM4fpMGGw4LNXa0rak87wej4HjbbYffj04WbV4UP8fv13zYDEq9PI/vSxCeRv8I&#10;/7e/tILFbH6HJgncL4U7IFd/AAAA//8DAFBLAQItABQABgAIAAAAIQDb4fbL7gAAAIUBAAATAAAA&#10;AAAAAAAAAAAAAAAAAABbQ29udGVudF9UeXBlc10ueG1sUEsBAi0AFAAGAAgAAAAhAFr0LFu/AAAA&#10;FQEAAAsAAAAAAAAAAAAAAAAAHwEAAF9yZWxzLy5yZWxzUEsBAi0AFAAGAAgAAAAhAIbklojKAAAA&#10;4gAAAA8AAAAAAAAAAAAAAAAABwIAAGRycy9kb3ducmV2LnhtbFBLBQYAAAAAAwADALcAAAD+AgAA&#10;AAA=&#10;" strokecolor="#65276f [3044]" strokeweight="3pt">
                  <v:stroke endcap="round"/>
                </v:line>
                <v:oval id="Oval 212847694"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guuNzAAAAOIAAAAPAAAAZHJzL2Rvd25yZXYueG1sRI9PS8NA&#10;FMTvgt9heYI3u9tQ2hi7LaUg9c+hNnrw+Mg+k2D2bdhdk9hP7wqCx2FmfsOst5PtxEA+tI41zGcK&#10;BHHlTMu1hrfX+5scRIjIBjvHpOGbAmw3lxdrLIwb+URDGWuRIBwK1NDE2BdShqohi2HmeuLkfThv&#10;MSbpa2k8jgluO5kptZQWW04LDfa0b6j6LL+sBn8o1eH5afc4nqrze75Xw+rlfNT6+mra3YGINMX/&#10;8F/7wWjI5lm+WC1vF/B7Kd0BufkBAAD//wMAUEsBAi0AFAAGAAgAAAAhANvh9svuAAAAhQEAABMA&#10;AAAAAAAAAAAAAAAAAAAAAFtDb250ZW50X1R5cGVzXS54bWxQSwECLQAUAAYACAAAACEAWvQsW78A&#10;AAAVAQAACwAAAAAAAAAAAAAAAAAfAQAAX3JlbHMvLnJlbHNQSwECLQAUAAYACAAAACEAwoLrjcwA&#10;AADiAAAADwAAAAAAAAAAAAAAAAAHAgAAZHJzL2Rvd25yZXYueG1sUEsFBgAAAAADAAMAtwAAAAAD&#10;AAAAAA==&#10;" fillcolor="#faa320" strokecolor="#6b2976" strokeweight="3pt"/>
                <w10:wrap anchorx="margin"/>
              </v:group>
            </w:pict>
          </mc:Fallback>
        </mc:AlternateContent>
      </w:r>
      <w:r w:rsidR="005C7C7B" w:rsidRPr="00E43AF5">
        <w:rPr>
          <w:rFonts w:eastAsia="Microsoft JhengHei"/>
          <w:lang w:eastAsia="zh-HK"/>
        </w:rPr>
        <w:t>行動十二</w:t>
      </w:r>
    </w:p>
    <w:tbl>
      <w:tblPr>
        <w:tblW w:w="9184" w:type="dxa"/>
        <w:tblLayout w:type="fixed"/>
        <w:tblLook w:val="04A0" w:firstRow="1" w:lastRow="0" w:firstColumn="1" w:lastColumn="0" w:noHBand="0" w:noVBand="1"/>
      </w:tblPr>
      <w:tblGrid>
        <w:gridCol w:w="2551"/>
        <w:gridCol w:w="6633"/>
      </w:tblGrid>
      <w:tr w:rsidR="00AA2C85" w:rsidRPr="00E43AF5" w14:paraId="7E838530" w14:textId="77777777" w:rsidTr="00930399">
        <w:trPr>
          <w:trHeight w:val="2438"/>
        </w:trPr>
        <w:tc>
          <w:tcPr>
            <w:tcW w:w="2551" w:type="dxa"/>
            <w:vAlign w:val="center"/>
          </w:tcPr>
          <w:p w14:paraId="24A82A27" w14:textId="77777777" w:rsidR="005C7C7B"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50489F62" wp14:editId="0D174CE5">
                  <wp:extent cx="1482725" cy="1482725"/>
                  <wp:effectExtent l="0" t="0" r="3175" b="3175"/>
                  <wp:docPr id="224987102" name="Picture 38" descr="兩名人士使用澳洲手語溝通。他們上方有一個澳洲手語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4987102" name="Picture 38" descr="兩名人士使用澳洲手語溝通。他們上方有一個澳洲手語圖示。"/>
                          <pic:cNvPicPr/>
                        </pic:nvPicPr>
                        <pic:blipFill>
                          <a:blip r:embed="rId91"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633" w:type="dxa"/>
            <w:vAlign w:val="center"/>
          </w:tcPr>
          <w:p w14:paraId="6265EE03" w14:textId="77777777" w:rsidR="005C7C7B" w:rsidRPr="00E43AF5" w:rsidRDefault="00CF4F49" w:rsidP="00E43AF5">
            <w:pPr>
              <w:spacing w:line="240" w:lineRule="auto"/>
              <w:rPr>
                <w:rFonts w:eastAsia="Microsoft JhengHei"/>
                <w:lang w:eastAsia="zh-HK"/>
              </w:rPr>
            </w:pPr>
            <w:r w:rsidRPr="00E43AF5">
              <w:rPr>
                <w:rFonts w:eastAsia="Microsoft JhengHei"/>
                <w:lang w:eastAsia="zh-HK"/>
              </w:rPr>
              <w:t>我們會為職員和合作夥伴建立小組，與其他職員分享技能。</w:t>
            </w:r>
          </w:p>
          <w:p w14:paraId="7B68CCBE" w14:textId="77777777" w:rsidR="005C7C7B" w:rsidRPr="00E43AF5" w:rsidRDefault="00CF4F49" w:rsidP="00E43AF5">
            <w:pPr>
              <w:spacing w:line="240" w:lineRule="auto"/>
              <w:rPr>
                <w:rFonts w:eastAsia="Microsoft JhengHei"/>
                <w:lang w:eastAsia="zh-HK"/>
              </w:rPr>
            </w:pPr>
            <w:r w:rsidRPr="00E43AF5">
              <w:rPr>
                <w:rFonts w:eastAsia="Microsoft JhengHei"/>
                <w:lang w:eastAsia="zh-HK"/>
              </w:rPr>
              <w:t>例如學習澳洲手語。</w:t>
            </w:r>
          </w:p>
        </w:tc>
      </w:tr>
      <w:tr w:rsidR="00AA2C85" w:rsidRPr="00E43AF5" w14:paraId="7EA0B419" w14:textId="77777777" w:rsidTr="001B03C6">
        <w:tc>
          <w:tcPr>
            <w:tcW w:w="2551" w:type="dxa"/>
            <w:vAlign w:val="center"/>
          </w:tcPr>
          <w:p w14:paraId="16997F7F" w14:textId="77777777" w:rsidR="00C55355"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51ED9BF2" wp14:editId="238479F1">
                  <wp:extent cx="1482725" cy="1111882"/>
                  <wp:effectExtent l="0" t="0" r="3175" b="0"/>
                  <wp:docPr id="1043100309" name="Picture 40" descr="一名支持工作人員在教導一名兒童手語。"/>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3100309" name="Picture 40" descr="一名支持工作人員在教導一名兒童手語。"/>
                          <pic:cNvPicPr/>
                        </pic:nvPicPr>
                        <pic:blipFill>
                          <a:blip r:embed="rId92" cstate="print">
                            <a:extLst>
                              <a:ext uri="{28A0092B-C50C-407E-A947-70E740481C1C}">
                                <a14:useLocalDpi xmlns:a14="http://schemas.microsoft.com/office/drawing/2010/main" val="0"/>
                              </a:ext>
                            </a:extLst>
                          </a:blip>
                          <a:stretch>
                            <a:fillRect/>
                          </a:stretch>
                        </pic:blipFill>
                        <pic:spPr>
                          <a:xfrm>
                            <a:off x="0" y="0"/>
                            <a:ext cx="1482725" cy="1111882"/>
                          </a:xfrm>
                          <a:prstGeom prst="rect">
                            <a:avLst/>
                          </a:prstGeom>
                        </pic:spPr>
                      </pic:pic>
                    </a:graphicData>
                  </a:graphic>
                </wp:inline>
              </w:drawing>
            </w:r>
          </w:p>
        </w:tc>
        <w:tc>
          <w:tcPr>
            <w:tcW w:w="6633" w:type="dxa"/>
            <w:vAlign w:val="center"/>
          </w:tcPr>
          <w:p w14:paraId="19BCE4C2" w14:textId="77777777" w:rsidR="00C55355" w:rsidRPr="00E43AF5" w:rsidRDefault="00CF4F49" w:rsidP="00E43AF5">
            <w:pPr>
              <w:spacing w:before="0" w:after="0" w:line="240" w:lineRule="auto"/>
              <w:rPr>
                <w:rFonts w:eastAsia="Microsoft JhengHei"/>
                <w:lang w:eastAsia="zh-HK"/>
              </w:rPr>
            </w:pPr>
            <w:r w:rsidRPr="00E43AF5">
              <w:rPr>
                <w:rFonts w:eastAsia="Microsoft JhengHei"/>
                <w:lang w:eastAsia="zh-HK"/>
              </w:rPr>
              <w:t>這表示我們能改善對聾人或聽障人士的支援服務。</w:t>
            </w:r>
          </w:p>
        </w:tc>
      </w:tr>
      <w:tr w:rsidR="00AA2C85" w:rsidRPr="00E43AF5" w14:paraId="1ABF1414" w14:textId="77777777" w:rsidTr="00382E33">
        <w:trPr>
          <w:trHeight w:val="2608"/>
        </w:trPr>
        <w:tc>
          <w:tcPr>
            <w:tcW w:w="2551" w:type="dxa"/>
            <w:vAlign w:val="center"/>
          </w:tcPr>
          <w:p w14:paraId="762A2A2D" w14:textId="77777777" w:rsidR="001B03C6" w:rsidRPr="00E43AF5" w:rsidRDefault="00CF4F49" w:rsidP="00E43AF5">
            <w:pPr>
              <w:pStyle w:val="Image"/>
              <w:spacing w:before="120" w:after="0" w:line="240" w:lineRule="auto"/>
              <w:rPr>
                <w:rFonts w:eastAsia="Microsoft JhengHei"/>
                <w:lang w:eastAsia="zh-HK"/>
              </w:rPr>
            </w:pPr>
            <w:r w:rsidRPr="00E43AF5">
              <w:rPr>
                <w:rFonts w:eastAsia="Microsoft JhengHei"/>
                <w:noProof/>
                <w:lang w:eastAsia="zh-HK"/>
              </w:rPr>
              <w:drawing>
                <wp:inline distT="0" distB="0" distL="0" distR="0" wp14:anchorId="2C46E306" wp14:editId="36803A2B">
                  <wp:extent cx="1482725" cy="1482725"/>
                  <wp:effectExtent l="0" t="0" r="3175" b="3175"/>
                  <wp:docPr id="1133843291" name="Picture 25" descr="一名NDIS職員在幫助一名參保人。他們身旁有一個豎起的拇指和指向上方的箭嘴。"/>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3843291" name="Picture 25" descr="一名NDIS職員在幫助一名參保人。他們身旁有一個豎起的拇指和指向上方的箭嘴。"/>
                          <pic:cNvPicPr/>
                        </pic:nvPicPr>
                        <pic:blipFill>
                          <a:blip r:embed="rId93"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633" w:type="dxa"/>
            <w:vAlign w:val="center"/>
          </w:tcPr>
          <w:p w14:paraId="4AA0ED5E" w14:textId="77777777" w:rsidR="001B03C6" w:rsidRPr="00E43AF5" w:rsidRDefault="00CF4F49" w:rsidP="00E43AF5">
            <w:pPr>
              <w:spacing w:before="120" w:after="120" w:line="240" w:lineRule="auto"/>
              <w:rPr>
                <w:rFonts w:eastAsia="Microsoft JhengHei"/>
                <w:lang w:eastAsia="zh-HK"/>
              </w:rPr>
            </w:pPr>
            <w:r w:rsidRPr="00E43AF5">
              <w:rPr>
                <w:rFonts w:eastAsia="Microsoft JhengHei"/>
                <w:lang w:eastAsia="zh-HK"/>
              </w:rPr>
              <w:t>透過得知職員和合作夥伴改善協助聾人或聽障人士的支援服務數目，就可了解這項行動計劃有沒有效。</w:t>
            </w:r>
          </w:p>
        </w:tc>
      </w:tr>
      <w:tr w:rsidR="00AA2C85" w:rsidRPr="00E43AF5" w14:paraId="47936E8D" w14:textId="77777777" w:rsidTr="00EA0E38">
        <w:tc>
          <w:tcPr>
            <w:tcW w:w="2551" w:type="dxa"/>
            <w:vAlign w:val="center"/>
          </w:tcPr>
          <w:p w14:paraId="2F721071" w14:textId="77777777" w:rsidR="001B03C6" w:rsidRPr="00E43AF5" w:rsidRDefault="001B03C6" w:rsidP="00E43AF5">
            <w:pPr>
              <w:pStyle w:val="Image"/>
              <w:spacing w:after="0" w:line="240" w:lineRule="auto"/>
              <w:jc w:val="left"/>
              <w:rPr>
                <w:rFonts w:eastAsia="Microsoft JhengHei"/>
                <w:lang w:eastAsia="zh-HK"/>
              </w:rPr>
            </w:pPr>
          </w:p>
        </w:tc>
        <w:tc>
          <w:tcPr>
            <w:tcW w:w="6633" w:type="dxa"/>
            <w:vAlign w:val="center"/>
          </w:tcPr>
          <w:p w14:paraId="45ED9C56" w14:textId="77777777" w:rsidR="001B03C6" w:rsidRPr="00E43AF5" w:rsidRDefault="00CF4F49" w:rsidP="00E43AF5">
            <w:pPr>
              <w:spacing w:after="0" w:line="240" w:lineRule="auto"/>
              <w:rPr>
                <w:rFonts w:eastAsia="Microsoft JhengHei"/>
                <w:lang w:eastAsia="zh-HK"/>
              </w:rPr>
            </w:pPr>
            <w:r w:rsidRPr="00E43AF5">
              <w:rPr>
                <w:rFonts w:eastAsia="Microsoft JhengHei"/>
                <w:lang w:eastAsia="zh-HK"/>
              </w:rPr>
              <w:t>我們亦會聆聽聾人或聽障人士分享下列方面的看法，以了解這項行動計劃有沒有效：</w:t>
            </w:r>
          </w:p>
        </w:tc>
      </w:tr>
      <w:tr w:rsidR="00AA2C85" w:rsidRPr="00E43AF5" w14:paraId="6F388FF6" w14:textId="77777777" w:rsidTr="00382E33">
        <w:trPr>
          <w:trHeight w:val="2268"/>
        </w:trPr>
        <w:tc>
          <w:tcPr>
            <w:tcW w:w="2551" w:type="dxa"/>
            <w:vAlign w:val="center"/>
          </w:tcPr>
          <w:p w14:paraId="7E04F2DB" w14:textId="77777777" w:rsidR="009657BD"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7044470E" wp14:editId="0666D036">
                  <wp:extent cx="1482725" cy="1482725"/>
                  <wp:effectExtent l="0" t="0" r="3175" b="3175"/>
                  <wp:docPr id="921879999" name="Picture 1" descr="某名人士在幫助一名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1879999" name="Picture 1" descr="某名人士在幫助一名人士。"/>
                          <pic:cNvPicPr/>
                        </pic:nvPicPr>
                        <pic:blipFill>
                          <a:blip r:embed="rId94"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633" w:type="dxa"/>
            <w:vAlign w:val="center"/>
          </w:tcPr>
          <w:p w14:paraId="1EE5C162" w14:textId="77777777" w:rsidR="009657BD" w:rsidRPr="00E43AF5" w:rsidRDefault="00CF4F49" w:rsidP="00E43AF5">
            <w:pPr>
              <w:pStyle w:val="ListParagraph"/>
              <w:numPr>
                <w:ilvl w:val="0"/>
                <w:numId w:val="57"/>
              </w:numPr>
              <w:spacing w:before="120" w:after="120" w:line="240" w:lineRule="auto"/>
              <w:rPr>
                <w:rFonts w:eastAsia="Microsoft JhengHei"/>
                <w:lang w:eastAsia="zh-HK"/>
              </w:rPr>
            </w:pPr>
            <w:r w:rsidRPr="00E43AF5">
              <w:rPr>
                <w:rFonts w:eastAsia="Microsoft JhengHei"/>
                <w:lang w:eastAsia="zh-HK"/>
              </w:rPr>
              <w:t>我們怎樣有效支持他們</w:t>
            </w:r>
          </w:p>
        </w:tc>
      </w:tr>
      <w:tr w:rsidR="00AA2C85" w:rsidRPr="00E43AF5" w14:paraId="620B86B8" w14:textId="77777777" w:rsidTr="00382E33">
        <w:trPr>
          <w:trHeight w:val="2268"/>
        </w:trPr>
        <w:tc>
          <w:tcPr>
            <w:tcW w:w="2551" w:type="dxa"/>
            <w:vAlign w:val="center"/>
          </w:tcPr>
          <w:p w14:paraId="67F7B585" w14:textId="77777777" w:rsidR="009657BD"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314E5F4A" wp14:editId="26AA7226">
                  <wp:extent cx="1482725" cy="1482725"/>
                  <wp:effectExtent l="0" t="0" r="3175" b="3175"/>
                  <wp:docPr id="1662263111" name="Picture 2" descr="一名人士在使用手提電腦。"/>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2263111" name="Picture 2" descr="一名人士在使用手提電腦。"/>
                          <pic:cNvPicPr/>
                        </pic:nvPicPr>
                        <pic:blipFill>
                          <a:blip r:embed="rId95"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633" w:type="dxa"/>
            <w:vAlign w:val="center"/>
          </w:tcPr>
          <w:p w14:paraId="24FB918D" w14:textId="77777777" w:rsidR="009657BD" w:rsidRPr="00E43AF5" w:rsidRDefault="00CF4F49" w:rsidP="00E43AF5">
            <w:pPr>
              <w:pStyle w:val="ListParagraph"/>
              <w:numPr>
                <w:ilvl w:val="0"/>
                <w:numId w:val="57"/>
              </w:numPr>
              <w:spacing w:before="120" w:after="120" w:line="240" w:lineRule="auto"/>
              <w:rPr>
                <w:rFonts w:eastAsia="Microsoft JhengHei"/>
                <w:lang w:eastAsia="zh-HK"/>
              </w:rPr>
            </w:pPr>
            <w:r w:rsidRPr="00E43AF5">
              <w:rPr>
                <w:rFonts w:eastAsia="Microsoft JhengHei"/>
                <w:lang w:eastAsia="zh-HK"/>
              </w:rPr>
              <w:t>尋找及使用</w:t>
            </w:r>
            <w:r w:rsidRPr="00E43AF5">
              <w:rPr>
                <w:rFonts w:eastAsia="Microsoft JhengHei"/>
                <w:lang w:eastAsia="zh-HK"/>
              </w:rPr>
              <w:t>NDIS</w:t>
            </w:r>
            <w:r w:rsidRPr="00E43AF5">
              <w:rPr>
                <w:rFonts w:eastAsia="Microsoft JhengHei"/>
                <w:lang w:eastAsia="zh-HK"/>
              </w:rPr>
              <w:t>支援項目有多容易。</w:t>
            </w:r>
          </w:p>
        </w:tc>
      </w:tr>
    </w:tbl>
    <w:p w14:paraId="6F3C1908" w14:textId="77777777" w:rsidR="00B676E1" w:rsidRPr="00E43AF5" w:rsidRDefault="00CF4F49" w:rsidP="00E43AF5">
      <w:pPr>
        <w:pStyle w:val="Heading2"/>
        <w:spacing w:line="240" w:lineRule="auto"/>
        <w:rPr>
          <w:rFonts w:eastAsia="Microsoft JhengHei"/>
          <w:color w:val="000000" w:themeColor="text1"/>
          <w:lang w:eastAsia="zh-HK"/>
        </w:rPr>
      </w:pPr>
      <w:r w:rsidRPr="00E43AF5">
        <w:rPr>
          <w:rFonts w:eastAsia="Microsoft JhengHei"/>
          <w:noProof/>
          <w:color w:val="000000" w:themeColor="text1"/>
          <w:lang w:eastAsia="zh-HK"/>
        </w:rPr>
        <w:lastRenderedPageBreak/>
        <mc:AlternateContent>
          <mc:Choice Requires="wps">
            <w:drawing>
              <wp:anchor distT="0" distB="0" distL="114300" distR="114300" simplePos="0" relativeHeight="251682816" behindDoc="1" locked="0" layoutInCell="1" allowOverlap="1" wp14:anchorId="73E9F498" wp14:editId="4DCE8CD6">
                <wp:simplePos x="0" y="0"/>
                <wp:positionH relativeFrom="page">
                  <wp:posOffset>570230</wp:posOffset>
                </wp:positionH>
                <wp:positionV relativeFrom="paragraph">
                  <wp:posOffset>-163387</wp:posOffset>
                </wp:positionV>
                <wp:extent cx="6422400" cy="691200"/>
                <wp:effectExtent l="19050" t="19050" r="16510" b="13970"/>
                <wp:wrapNone/>
                <wp:docPr id="125" name="Rectangle: Rounded Corners 1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422400" cy="691200"/>
                        </a:xfrm>
                        <a:prstGeom prst="roundRect">
                          <a:avLst>
                            <a:gd name="adj" fmla="val 27035"/>
                          </a:avLst>
                        </a:prstGeom>
                        <a:solidFill>
                          <a:srgbClr val="43A7DE"/>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roundrect w14:anchorId="568F3039" id="Rectangle: Rounded Corners 125" o:spid="_x0000_s1026" alt="&quot;&quot;" style="position:absolute;margin-left:44.9pt;margin-top:-12.85pt;width:505.7pt;height:54.45pt;z-index:-251633664;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arcsize="17719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545PigIAAIEFAAAOAAAAZHJzL2Uyb0RvYy54bWysVEtPGzEQvlfqf7B8L7vZhAARG5RC6QUB&#10;AirOxmtnt/KrYyeb9Nd37H2kLYhD1Ryc8c7M55lvHucXO63IVoBvrCnp5CinRBhuq8asS/rt6frT&#10;KSU+MFMxZY0o6V54erH8+OG8dQtR2NqqSgBBEOMXrStpHYJbZJnntdDMH1knDCqlBc0CXmGdVcBa&#10;RNcqK/J8nrUWKgeWC+/x61WnpMuEL6Xg4U5KLwJRJcXYQjohnS/xzJbnbLEG5uqG92Gwf4hCs8bg&#10;oyPUFQuMbKB5BaUbDtZbGY641ZmVsuEi5YDZTPK/snmsmRMpFyTHu5Em//9g+e320d0D0tA6v/Ao&#10;xix2EnT8x/jILpG1H8kSu0A4fpzPimKWI6ccdfOzCVYjspkdvB348FVYTaJQUrAbUz1gRRJRbHvj&#10;Q2KsIoZpbA1WfadEaoX8b5kixUk+Pe4Re2PEHjCjp7eqqa4bpdIF1i+XCgi6lnQ2XZ1cfemd/zBT&#10;hrQlnZ5OMNr3Meafi7OT+WsMDEIZzPPAV5LCXokIqMyDkKSpkKGieyG2shhDY5wLEyadqmaV6CI+&#10;zvE3PDZ4JDYTYESWmOmI3QMMlh3IgN2VobePriJNwujcp/6e8+iRXrYmjM66MRbeykxhVv3Lnf1A&#10;UkdNZOnFVvt7IGC7OfSOXzfYGzfMh3sGWHhsJ1wm4Q4PqSxWyvYSJbWFn299j/Y4D6ilpMVBLqn/&#10;sWEgKDEbfWmxGya4ghxPIuJDUIMowepn3B+riIAqZjjilJQHGC6XoVsWuIG4WK2SGU6uY+HGPDoe&#10;wSNDsS2fds8MXN/sAcfk1g4DzBapgzt2DrY9QR0r/QXnPJW930lxkfx+T1aHzbn8BQAA//8DAFBL&#10;AwQUAAYACAAAACEA9tajKtsAAAAKAQAADwAAAGRycy9kb3ducmV2LnhtbEyPzU7DMBCE70i8g7VI&#10;3Fon4a8NcaqAhDjT8gDbeEki4nWwndR9e9wTHEczmvmm2kUzioWcHywryNcZCOLW6oE7BZ+Ht9UG&#10;hA/IGkfLpOBMHnb19VWFpbYn/qBlHzqRStiXqKAPYSql9G1PBv3aTsTJ+7LOYEjSdVI7PKVyM8oi&#10;yx6lwYHTQo8TvfbUfu9no+A+xpfZNGd83zYLdg5Rux9U6vYmNs8gAsXwF4YLfkKHOjEd7czai1HB&#10;ZpvIg4JV8fAE4hLIs7wAcUzWXQGyruT/C/UvAAAA//8DAFBLAQItABQABgAIAAAAIQC2gziS/gAA&#10;AOEBAAATAAAAAAAAAAAAAAAAAAAAAABbQ29udGVudF9UeXBlc10ueG1sUEsBAi0AFAAGAAgAAAAh&#10;ADj9If/WAAAAlAEAAAsAAAAAAAAAAAAAAAAALwEAAF9yZWxzLy5yZWxzUEsBAi0AFAAGAAgAAAAh&#10;AFznjk+KAgAAgQUAAA4AAAAAAAAAAAAAAAAALgIAAGRycy9lMm9Eb2MueG1sUEsBAi0AFAAGAAgA&#10;AAAhAPbWoyrbAAAACgEAAA8AAAAAAAAAAAAAAAAA5AQAAGRycy9kb3ducmV2LnhtbFBLBQYAAAAA&#10;BAAEAPMAAADsBQAAAAA=&#10;" fillcolor="#43a7de" strokecolor="#6b2976" strokeweight="3pt">
                <w10:wrap anchorx="page"/>
              </v:roundrect>
            </w:pict>
          </mc:Fallback>
        </mc:AlternateContent>
      </w:r>
      <w:bookmarkStart w:id="105" w:name="_Toc256000004"/>
      <w:r w:rsidRPr="00E43AF5">
        <w:rPr>
          <w:rFonts w:eastAsia="Microsoft JhengHei"/>
          <w:color w:val="000000" w:themeColor="text1"/>
          <w:lang w:eastAsia="zh-HK"/>
        </w:rPr>
        <w:t xml:space="preserve">3. </w:t>
      </w:r>
      <w:r w:rsidRPr="00E43AF5">
        <w:rPr>
          <w:rFonts w:eastAsia="Microsoft JhengHei"/>
          <w:color w:val="000000" w:themeColor="text1"/>
          <w:lang w:eastAsia="zh-HK"/>
        </w:rPr>
        <w:t>我們怎樣分享資訊</w:t>
      </w:r>
      <w:bookmarkEnd w:id="105"/>
    </w:p>
    <w:p w14:paraId="6F994017" w14:textId="77777777" w:rsidR="005C7C7B" w:rsidRPr="00E43AF5" w:rsidRDefault="00CF4F49" w:rsidP="00E43AF5">
      <w:pPr>
        <w:pStyle w:val="Heading3"/>
        <w:spacing w:before="480" w:after="120" w:line="240" w:lineRule="auto"/>
        <w:rPr>
          <w:rFonts w:eastAsia="Microsoft JhengHei"/>
          <w:lang w:eastAsia="zh-HK"/>
        </w:rPr>
      </w:pPr>
      <w:r w:rsidRPr="00E43AF5">
        <w:rPr>
          <w:rFonts w:eastAsia="Microsoft JhengHei"/>
          <w:noProof/>
          <w:lang w:eastAsia="zh-HK"/>
        </w:rPr>
        <mc:AlternateContent>
          <mc:Choice Requires="wpg">
            <w:drawing>
              <wp:anchor distT="0" distB="0" distL="114300" distR="114300" simplePos="0" relativeHeight="251684864" behindDoc="1" locked="0" layoutInCell="1" allowOverlap="1" wp14:anchorId="0A2271F5" wp14:editId="667A8D0F">
                <wp:simplePos x="0" y="0"/>
                <wp:positionH relativeFrom="margin">
                  <wp:align>left</wp:align>
                </wp:positionH>
                <wp:positionV relativeFrom="paragraph">
                  <wp:posOffset>534205</wp:posOffset>
                </wp:positionV>
                <wp:extent cx="5787317" cy="241540"/>
                <wp:effectExtent l="19050" t="19050" r="23495" b="25400"/>
                <wp:wrapNone/>
                <wp:docPr id="321763445" name="Group 32176344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7317" cy="241540"/>
                          <a:chOff x="11875" y="0"/>
                          <a:chExt cx="5787317" cy="241540"/>
                        </a:xfrm>
                      </wpg:grpSpPr>
                      <wps:wsp>
                        <wps:cNvPr id="155292915" name="Straight Connector 155292915"/>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391062081" name="Oval 1391062081"/>
                        <wps:cNvSpPr/>
                        <wps:spPr>
                          <a:xfrm>
                            <a:off x="5557652" y="0"/>
                            <a:ext cx="241540" cy="241540"/>
                          </a:xfrm>
                          <a:prstGeom prst="ellipse">
                            <a:avLst/>
                          </a:prstGeom>
                          <a:solidFill>
                            <a:srgbClr val="43A7DE"/>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13116D75" id="Group 321763445" o:spid="_x0000_s1026" alt="&quot;&quot;" style="position:absolute;margin-left:0;margin-top:42.05pt;width:455.7pt;height:19pt;z-index:-251631616;mso-position-horizontal:left;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SXEESQMAAAIJAAAOAAAAZHJzL2Uyb0RvYy54bWy8VllP3DAQfq/U/2D5veRYskdEQNvleEGA&#10;ChXPxnE2kRzbtb1k6a/v2Lk4FmipBA/Bx8x4/Pn7ZvbgaFtzdM+0qaTIcLQXYsQElXkl1hn+eXP6&#10;bY6RsUTkhEvBMvzADD46/PrloFEpi2Upec40giDCpI3KcGmtSoPA0JLVxOxJxQRsFlLXxMJUr4Nc&#10;kwai1zyIw3AaNFLnSkvKjIHV43YTH/r4RcGovSwKwyziGYbcrP9q/71z3+DwgKRrTVRZ0S4N8oEs&#10;alIJOHQIdUwsQRtdvQhVV1RLIwu7R2UdyKKoKPN3gNtE4bPbnGm5Uf4u67RZqwEmgPYZTh8OSy/u&#10;z7S6VlcakGjUGrDwM3eXbaFr9x+yRFsP2cMAGdtaRGExmc1nk2iGEYW9eD9K9jtMaQnAO7coms8S&#10;jEZXWp687Rz0RwdPEmoUUMSMKJj/Q+G6JIp5cE0KKFxpVOWQbZLEi3gRQcaC1EDYa6tJtS4tWkkh&#10;gE5So9HGY+bdV6JD0KQGwNwB34hDNAmn8byl3ohjNJ1N4hZHD+GAAkmVNvaMyRq5QYZ5JVziJCX3&#10;58ZCDmDam7hlLlCT4ck8CoHxlICqtMjdcYBnn54f2QfOWocfrIDru9fygb382IprdE9AOIRSJmzk&#10;Q7jwYO3ciorzwTF837Gzd67MS/NfnAcPf7IUdnCuKyH1rtPttk+5aO17BNp7OwjuZP7gH85DA+xy&#10;IvgMmk0WEZAgnEc9zy4BaRSNyyO1BnH2b9fLY1BmkiSzaQLkGUXW86qT5DN5vs4txnmlzJv0MpJX&#10;+Sm8vXsJo9d3A0/2J8vZ8UlHkydmjynp3V6NMf0eL2bTlzEgZS76B/QKe43C8S4u9BT2h5ckZy2z&#10;kxD++sNcz3Gk94LazfK/kMdns5wPwnyH5UjLtv0ZRU8rqCTnxNgroqHfQZ2AHm4v4VNwCcVDdiOM&#10;Sql/71p39lCAYRejBvpnhs2vDdEM+LypVxKqBlAbTvJDiK8t74eFlvUttO2liwBbRFCIk2FqdT9Z&#10;2bZHQ+OnbLn0ZtAwFbHn4lrRvk65qnezvSVadaXRAu8vZF/aX1TI1rZjUav9buKl7/sNNFpPgO5H&#10;gevkj+fefvzpcvgHAAD//wMAUEsDBBQABgAIAAAAIQAHeHN33gAAAAcBAAAPAAAAZHJzL2Rvd25y&#10;ZXYueG1sTI9BS8NAFITvgv9heYI3u9lYpY3ZlFLUUxFsBentNfuahGbfhuw2Sf+960mPwwwz3+Sr&#10;ybZioN43jjWoWQKCuHSm4UrD1/7tYQHCB2SDrWPScCUPq+L2JsfMuJE/adiFSsQS9hlqqEPoMil9&#10;WZNFP3MdcfROrrcYouwraXocY7ltZZokz9Jiw3Ghxo42NZXn3cVqeB9xXD+q12F7Pm2uh/3Tx/dW&#10;kdb3d9P6BUSgKfyF4Rc/okMRmY7uwsaLVkM8EjQs5gpEdJdKzUEcYyxNFcgil//5ix8AAAD//wMA&#10;UEsBAi0AFAAGAAgAAAAhALaDOJL+AAAA4QEAABMAAAAAAAAAAAAAAAAAAAAAAFtDb250ZW50X1R5&#10;cGVzXS54bWxQSwECLQAUAAYACAAAACEAOP0h/9YAAACUAQAACwAAAAAAAAAAAAAAAAAvAQAAX3Jl&#10;bHMvLnJlbHNQSwECLQAUAAYACAAAACEAkklxBEkDAAACCQAADgAAAAAAAAAAAAAAAAAuAgAAZHJz&#10;L2Uyb0RvYy54bWxQSwECLQAUAAYACAAAACEAB3hzd94AAAAHAQAADwAAAAAAAAAAAAAAAACjBQAA&#10;ZHJzL2Rvd25yZXYueG1sUEsFBgAAAAAEAAQA8wAAAK4GAAAAAA==&#10;">
                <v:line id="Straight Connector 155292915"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RreMyAAAAOIAAAAPAAAAZHJzL2Rvd25yZXYueG1sRE9Na8JA&#10;EL0X+h+WKfRS6sZAikZXqUpBsAe1AXMcsmMSmp0N2Y3Gf+8KhR4f73u+HEwjLtS52rKC8SgCQVxY&#10;XXOpIPv5ep+AcB5ZY2OZFNzIwXLx/DTHVNsrH+hy9KUIIexSVFB536ZSuqIig25kW+LAnW1n0AfY&#10;lVJ3eA3hppFxFH1IgzWHhgpbWldU/B57o+B0O6z7/aaVeZPl+fdp95b1q16p15fhcwbC0+D/xX/u&#10;rQ7zkySextNxAo9LAYNc3AEAAP//AwBQSwECLQAUAAYACAAAACEA2+H2y+4AAACFAQAAEwAAAAAA&#10;AAAAAAAAAAAAAAAAW0NvbnRlbnRfVHlwZXNdLnhtbFBLAQItABQABgAIAAAAIQBa9CxbvwAAABUB&#10;AAALAAAAAAAAAAAAAAAAAB8BAABfcmVscy8ucmVsc1BLAQItABQABgAIAAAAIQBSRreMyAAAAOIA&#10;AAAPAAAAAAAAAAAAAAAAAAcCAABkcnMvZG93bnJldi54bWxQSwUGAAAAAAMAAwC3AAAA/AIAAAAA&#10;" strokecolor="#65276f [3044]" strokeweight="3pt">
                  <v:stroke endcap="round"/>
                </v:line>
                <v:oval id="Oval 1391062081"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6l96xgAAAOMAAAAPAAAAZHJzL2Rvd25yZXYueG1sRE9fa8Iw&#10;EH8X/A7hhL3ITOqwdJ1RRBDcm1aHr0dza8uaS2midt9+GQg+3u//LdeDbcWNet841pDMFAji0pmG&#10;Kw3n0+41A+EDssHWMWn4JQ/r1Xi0xNy4Ox/pVoRKxBD2OWqoQ+hyKX1Zk0U/cx1x5L5dbzHEs6+k&#10;6fEew20r50ql0mLDsaHGjrY1lT/F1WrAzf5wyag9LC7UcWGq62f6NdX6ZTJsPkAEGsJT/HDvTZz/&#10;9p6odK6yBP5/igDI1R8AAAD//wMAUEsBAi0AFAAGAAgAAAAhANvh9svuAAAAhQEAABMAAAAAAAAA&#10;AAAAAAAAAAAAAFtDb250ZW50X1R5cGVzXS54bWxQSwECLQAUAAYACAAAACEAWvQsW78AAAAVAQAA&#10;CwAAAAAAAAAAAAAAAAAfAQAAX3JlbHMvLnJlbHNQSwECLQAUAAYACAAAACEANOpfesYAAADjAAAA&#10;DwAAAAAAAAAAAAAAAAAHAgAAZHJzL2Rvd25yZXYueG1sUEsFBgAAAAADAAMAtwAAAPoCAAAAAA==&#10;" fillcolor="#43a7de" strokecolor="#6b2976" strokeweight="3pt"/>
                <w10:wrap anchorx="margin"/>
              </v:group>
            </w:pict>
          </mc:Fallback>
        </mc:AlternateContent>
      </w:r>
      <w:r w:rsidRPr="00E43AF5">
        <w:rPr>
          <w:rFonts w:eastAsia="Microsoft JhengHei"/>
          <w:lang w:eastAsia="zh-HK"/>
        </w:rPr>
        <w:t>行動十三</w:t>
      </w:r>
    </w:p>
    <w:tbl>
      <w:tblPr>
        <w:tblW w:w="9127" w:type="dxa"/>
        <w:tblLayout w:type="fixed"/>
        <w:tblLook w:val="04A0" w:firstRow="1" w:lastRow="0" w:firstColumn="1" w:lastColumn="0" w:noHBand="0" w:noVBand="1"/>
      </w:tblPr>
      <w:tblGrid>
        <w:gridCol w:w="2552"/>
        <w:gridCol w:w="6575"/>
      </w:tblGrid>
      <w:tr w:rsidR="00AA2C85" w:rsidRPr="00E43AF5" w14:paraId="22B2DE53" w14:textId="77777777" w:rsidTr="00930399">
        <w:tc>
          <w:tcPr>
            <w:tcW w:w="2552" w:type="dxa"/>
            <w:vAlign w:val="center"/>
          </w:tcPr>
          <w:p w14:paraId="653C99AE" w14:textId="77777777" w:rsidR="005C7C7B" w:rsidRPr="00E43AF5" w:rsidRDefault="005C7C7B" w:rsidP="00E43AF5">
            <w:pPr>
              <w:pStyle w:val="Image"/>
              <w:spacing w:before="360" w:after="0" w:line="240" w:lineRule="auto"/>
              <w:rPr>
                <w:rFonts w:eastAsia="Microsoft JhengHei"/>
                <w:lang w:eastAsia="zh-HK"/>
              </w:rPr>
            </w:pPr>
          </w:p>
        </w:tc>
        <w:tc>
          <w:tcPr>
            <w:tcW w:w="6575" w:type="dxa"/>
            <w:vAlign w:val="center"/>
          </w:tcPr>
          <w:p w14:paraId="60E094A1" w14:textId="77777777" w:rsidR="005C7C7B" w:rsidRPr="00E43AF5" w:rsidRDefault="00CF4F49" w:rsidP="00E43AF5">
            <w:pPr>
              <w:spacing w:before="360" w:after="0" w:line="240" w:lineRule="auto"/>
              <w:rPr>
                <w:rFonts w:eastAsia="Microsoft JhengHei"/>
                <w:lang w:eastAsia="zh-HK"/>
              </w:rPr>
            </w:pPr>
            <w:r w:rsidRPr="00E43AF5">
              <w:rPr>
                <w:rFonts w:eastAsia="Microsoft JhengHei"/>
                <w:lang w:eastAsia="zh-HK"/>
              </w:rPr>
              <w:t>我們會在下列方面制定全新的指引：</w:t>
            </w:r>
          </w:p>
        </w:tc>
      </w:tr>
      <w:tr w:rsidR="00AA2C85" w:rsidRPr="00E43AF5" w14:paraId="77E259D2" w14:textId="77777777" w:rsidTr="00930399">
        <w:tc>
          <w:tcPr>
            <w:tcW w:w="2552" w:type="dxa"/>
            <w:vAlign w:val="center"/>
          </w:tcPr>
          <w:p w14:paraId="4307D6F7" w14:textId="77777777" w:rsidR="001E4390" w:rsidRPr="00E43AF5" w:rsidRDefault="00CF4F49" w:rsidP="00E43AF5">
            <w:pPr>
              <w:pStyle w:val="Image"/>
              <w:spacing w:before="60" w:after="60" w:line="240" w:lineRule="auto"/>
              <w:rPr>
                <w:rFonts w:eastAsia="Microsoft JhengHei"/>
                <w:lang w:eastAsia="zh-HK"/>
              </w:rPr>
            </w:pPr>
            <w:r w:rsidRPr="00E43AF5">
              <w:rPr>
                <w:rFonts w:eastAsia="Microsoft JhengHei"/>
                <w:noProof/>
                <w:lang w:eastAsia="zh-HK"/>
              </w:rPr>
              <w:drawing>
                <wp:inline distT="0" distB="0" distL="0" distR="0" wp14:anchorId="0682561D" wp14:editId="512E4BF5">
                  <wp:extent cx="1483360" cy="1483360"/>
                  <wp:effectExtent l="0" t="0" r="2540" b="2540"/>
                  <wp:docPr id="538624752" name="Picture 41" descr="一名NDIS職員與一名參保人握手。他們身旁有一個豎起並指向上方的拇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8624752" name="Picture 41" descr="一名NDIS職員與一名參保人握手。他們身旁有一個豎起並指向上方的拇指。"/>
                          <pic:cNvPicPr/>
                        </pic:nvPicPr>
                        <pic:blipFill>
                          <a:blip r:embed="rId96"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1ECEA024" w14:textId="56DD3FA6" w:rsidR="001E4390" w:rsidRPr="00E43AF5" w:rsidRDefault="00CF4F49" w:rsidP="00E43AF5">
            <w:pPr>
              <w:pStyle w:val="ListParagraph"/>
              <w:numPr>
                <w:ilvl w:val="0"/>
                <w:numId w:val="60"/>
              </w:numPr>
              <w:spacing w:line="240" w:lineRule="auto"/>
              <w:rPr>
                <w:rFonts w:eastAsia="Microsoft JhengHei"/>
                <w:lang w:eastAsia="zh-HK"/>
              </w:rPr>
            </w:pPr>
            <w:r w:rsidRPr="00E43AF5">
              <w:rPr>
                <w:rFonts w:eastAsia="Microsoft JhengHei"/>
                <w:lang w:eastAsia="zh-HK"/>
              </w:rPr>
              <w:t>最有效聯繫文化和語言多元化殘障人士的</w:t>
            </w:r>
            <w:r w:rsidR="008E4346">
              <w:rPr>
                <w:rFonts w:eastAsia="Microsoft JhengHei"/>
                <w:lang w:eastAsia="zh-HK"/>
              </w:rPr>
              <w:br/>
            </w:r>
            <w:r w:rsidRPr="00E43AF5">
              <w:rPr>
                <w:rFonts w:eastAsia="Microsoft JhengHei"/>
                <w:lang w:eastAsia="zh-HK"/>
              </w:rPr>
              <w:t>方法</w:t>
            </w:r>
          </w:p>
        </w:tc>
      </w:tr>
      <w:tr w:rsidR="00AA2C85" w:rsidRPr="00E43AF5" w14:paraId="67322024" w14:textId="77777777" w:rsidTr="00930399">
        <w:tc>
          <w:tcPr>
            <w:tcW w:w="2552" w:type="dxa"/>
            <w:vAlign w:val="center"/>
          </w:tcPr>
          <w:p w14:paraId="419CB7D6" w14:textId="77777777" w:rsidR="001E4390" w:rsidRPr="00E43AF5" w:rsidRDefault="00CF4F49" w:rsidP="00E43AF5">
            <w:pPr>
              <w:pStyle w:val="Image"/>
              <w:spacing w:before="60" w:after="60" w:line="240" w:lineRule="auto"/>
              <w:rPr>
                <w:rFonts w:eastAsia="Microsoft JhengHei"/>
                <w:lang w:eastAsia="zh-HK"/>
              </w:rPr>
            </w:pPr>
            <w:r w:rsidRPr="00E43AF5">
              <w:rPr>
                <w:rFonts w:eastAsia="Microsoft JhengHei"/>
                <w:noProof/>
                <w:lang w:eastAsia="zh-HK"/>
              </w:rPr>
              <w:drawing>
                <wp:inline distT="0" distB="0" distL="0" distR="0" wp14:anchorId="7824E365" wp14:editId="3A34A163">
                  <wp:extent cx="1483360" cy="1483360"/>
                  <wp:effectExtent l="0" t="0" r="2540" b="2540"/>
                  <wp:docPr id="165115891" name="Picture 42" descr="一份資訊文件和一部顯示資訊圖示的電腦。"/>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115891" name="Picture 42" descr="一份資訊文件和一部顯示資訊圖示的電腦。"/>
                          <pic:cNvPicPr/>
                        </pic:nvPicPr>
                        <pic:blipFill>
                          <a:blip r:embed="rId97"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344571F9" w14:textId="77777777" w:rsidR="001E4390" w:rsidRPr="00E43AF5" w:rsidRDefault="00CF4F49" w:rsidP="00E43AF5">
            <w:pPr>
              <w:pStyle w:val="ListParagraph"/>
              <w:numPr>
                <w:ilvl w:val="0"/>
                <w:numId w:val="70"/>
              </w:numPr>
              <w:spacing w:line="240" w:lineRule="auto"/>
              <w:rPr>
                <w:rFonts w:eastAsia="Microsoft JhengHei"/>
                <w:lang w:eastAsia="zh-HK"/>
              </w:rPr>
            </w:pPr>
            <w:r w:rsidRPr="00E43AF5">
              <w:rPr>
                <w:rFonts w:eastAsia="Microsoft JhengHei"/>
                <w:lang w:eastAsia="zh-HK"/>
              </w:rPr>
              <w:t>怎樣以多種途徑分享資訊。</w:t>
            </w:r>
          </w:p>
        </w:tc>
      </w:tr>
      <w:tr w:rsidR="00AA2C85" w:rsidRPr="00E43AF5" w14:paraId="3DE2E16E" w14:textId="77777777" w:rsidTr="00930399">
        <w:tc>
          <w:tcPr>
            <w:tcW w:w="2552" w:type="dxa"/>
            <w:vAlign w:val="center"/>
          </w:tcPr>
          <w:p w14:paraId="0907F83F" w14:textId="77777777" w:rsidR="00650B13" w:rsidRPr="00E43AF5" w:rsidRDefault="00650B13" w:rsidP="00E43AF5">
            <w:pPr>
              <w:pStyle w:val="Image"/>
              <w:spacing w:before="480" w:after="0" w:line="240" w:lineRule="auto"/>
              <w:rPr>
                <w:rFonts w:eastAsia="Microsoft JhengHei"/>
                <w:lang w:eastAsia="zh-HK"/>
              </w:rPr>
            </w:pPr>
          </w:p>
        </w:tc>
        <w:tc>
          <w:tcPr>
            <w:tcW w:w="6575" w:type="dxa"/>
            <w:vAlign w:val="center"/>
          </w:tcPr>
          <w:p w14:paraId="11CB4355" w14:textId="77777777" w:rsidR="00650B13" w:rsidRPr="00E43AF5" w:rsidRDefault="00CF4F49" w:rsidP="00E43AF5">
            <w:pPr>
              <w:spacing w:before="480" w:after="0" w:line="240" w:lineRule="auto"/>
              <w:rPr>
                <w:rFonts w:eastAsia="Microsoft JhengHei"/>
                <w:lang w:eastAsia="zh-HK"/>
              </w:rPr>
            </w:pPr>
            <w:r w:rsidRPr="00E43AF5">
              <w:rPr>
                <w:rFonts w:eastAsia="Microsoft JhengHei"/>
                <w:lang w:eastAsia="zh-HK"/>
              </w:rPr>
              <w:t>如要制定這類指引，我們會與下列機構合作：</w:t>
            </w:r>
          </w:p>
        </w:tc>
      </w:tr>
      <w:tr w:rsidR="00AA2C85" w:rsidRPr="00E43AF5" w14:paraId="47183EF1" w14:textId="77777777" w:rsidTr="00930399">
        <w:tc>
          <w:tcPr>
            <w:tcW w:w="2552" w:type="dxa"/>
            <w:vAlign w:val="center"/>
          </w:tcPr>
          <w:p w14:paraId="43EF12BA" w14:textId="77777777" w:rsidR="001E4390" w:rsidRPr="00E43AF5" w:rsidRDefault="00CF4F49" w:rsidP="00E43AF5">
            <w:pPr>
              <w:pStyle w:val="Image"/>
              <w:spacing w:before="60" w:after="6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53472" behindDoc="0" locked="0" layoutInCell="1" allowOverlap="1" wp14:anchorId="10202B02" wp14:editId="007563BF">
                      <wp:simplePos x="0" y="0"/>
                      <wp:positionH relativeFrom="column">
                        <wp:posOffset>300990</wp:posOffset>
                      </wp:positionH>
                      <wp:positionV relativeFrom="paragraph">
                        <wp:posOffset>956945</wp:posOffset>
                      </wp:positionV>
                      <wp:extent cx="892175" cy="304800"/>
                      <wp:effectExtent l="0" t="0" r="3175" b="0"/>
                      <wp:wrapNone/>
                      <wp:docPr id="362658734"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304800"/>
                              </a:xfrm>
                              <a:prstGeom prst="rect">
                                <a:avLst/>
                              </a:prstGeom>
                              <a:noFill/>
                              <a:ln w="9525">
                                <a:noFill/>
                                <a:miter lim="800000"/>
                                <a:headEnd/>
                                <a:tailEnd/>
                              </a:ln>
                            </wps:spPr>
                            <wps:txbx>
                              <w:txbxContent>
                                <w:p w14:paraId="7EC0374D" w14:textId="77777777" w:rsidR="00645ABE" w:rsidRPr="008E4346" w:rsidRDefault="00645ABE" w:rsidP="005F498B">
                                  <w:pPr>
                                    <w:spacing w:before="0" w:after="0" w:line="240" w:lineRule="auto"/>
                                    <w:jc w:val="center"/>
                                    <w:rPr>
                                      <w:rFonts w:ascii="Microsoft JhengHei" w:eastAsia="Microsoft JhengHei" w:hAnsi="Microsoft JhengHei"/>
                                      <w:sz w:val="24"/>
                                      <w:szCs w:val="24"/>
                                      <w:lang w:val="en-PH"/>
                                    </w:rPr>
                                  </w:pPr>
                                  <w:r w:rsidRPr="008E4346">
                                    <w:rPr>
                                      <w:rFonts w:ascii="Microsoft JhengHei" w:eastAsia="Microsoft JhengHei" w:hAnsi="Microsoft JhengHei"/>
                                      <w:b/>
                                      <w:bCs/>
                                      <w:sz w:val="24"/>
                                      <w:szCs w:val="24"/>
                                    </w:rPr>
                                    <w:t>NDIS委員會</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10202B02" id="_x0000_s1038" type="#_x0000_t202" alt="&quot;&quot;" style="position:absolute;left:0;text-align:left;margin-left:23.7pt;margin-top:75.35pt;width:70.25pt;height:24pt;z-index:2517534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2QUd6QEAAKoDAAAOAAAAZHJzL2Uyb0RvYy54bWysU9uO0zAQfUfiHyy/06SFQjdquoJdFiEt&#10;F2nhAxzHaSxsjxm7TcrX79hpygreEHmwxnbmzJwzx9vr0Rp2VBg0uJovFyVnyklotdvX/Pu3uxcb&#10;zkIUrhUGnKr5SQV+vXv+bDv4Sq2gB9MqZATiQjX4mvcx+qooguyVFWEBXjm67ACtiLTFfdGiGAjd&#10;mmJVlq+LAbD1CFKFQKe30yXfZfyuUzJ+6bqgIjM1p95iXjGvTVqL3VZUexS+1/LchviHLqzQjope&#10;oG5FFOyA+i8oqyVCgC4uJNgCuk5LlTkQm2X5B5uHXniVuZA4wV9kCv8PVn4+PvivyOL4DkYaYCYR&#10;/D3IH4E5uOmF26u3iDD0SrRUeJkkKwYfqnNqkjpUIYE0wydoacjiECEDjR3apArxZIROAzhdRFdj&#10;ZJION1er5Zs1Z5KuXpavNmUeSiGqOdljiB8UWJaCmiPNNIOL432IqRlRzb+kWg7utDF5rsaxoeZX&#10;69U6Jzy5sTqS7Yy2VL9M32SExPG9a3NyFNpMMRUw7kw68ZwYx7EZmW5JkVVKTiI00J5IBoTJZvQs&#10;KOgBf3E2kMVqHn4eBCrOzEdHUiY/zgHOQTMHwklKrXnkbApvYvZtYpyKkSEy97N5k+Oe7vNfv5/Y&#10;7hEAAP//AwBQSwMEFAAGAAgAAAAhAH/4/UbfAAAACgEAAA8AAABkcnMvZG93bnJldi54bWxMj8tO&#10;wzAQRfdI/IM1SOyoXVSaR+NUFYIVEiINC5ZOPE2sxuMQu234e9wV7OZxdOdMsZ3twM44eeNIwnIh&#10;gCG1ThvqJHzWrw8pMB8UaTU4Qgk/6GFb3t4UKtfuQhWe96FjMYR8riT0IYw5577t0Sq/cCNS3B3c&#10;ZFWI7dRxPalLDLcDfxRiza0yFC/0asTnHtvj/mQl7L6oejHf781HdahMXWeC3tZHKe/v5t0GWMA5&#10;/MFw1Y/qUEanxp1IezZIWCWrSMb5k0iAXYE0yYA1scjSBHhZ8P8vlL8AAAD//wMAUEsBAi0AFAAG&#10;AAgAAAAhALaDOJL+AAAA4QEAABMAAAAAAAAAAAAAAAAAAAAAAFtDb250ZW50X1R5cGVzXS54bWxQ&#10;SwECLQAUAAYACAAAACEAOP0h/9YAAACUAQAACwAAAAAAAAAAAAAAAAAvAQAAX3JlbHMvLnJlbHNQ&#10;SwECLQAUAAYACAAAACEAHtkFHekBAACqAwAADgAAAAAAAAAAAAAAAAAuAgAAZHJzL2Uyb0RvYy54&#10;bWxQSwECLQAUAAYACAAAACEAf/j9Rt8AAAAKAQAADwAAAAAAAAAAAAAAAABDBAAAZHJzL2Rvd25y&#10;ZXYueG1sUEsFBgAAAAAEAAQA8wAAAE8FAAAAAA==&#10;" filled="f" stroked="f">
                      <v:textbox inset="0,0,0,0">
                        <w:txbxContent>
                          <w:p w14:paraId="7EC0374D" w14:textId="77777777" w:rsidR="00645ABE" w:rsidRPr="008E4346" w:rsidRDefault="00645ABE" w:rsidP="005F498B">
                            <w:pPr>
                              <w:spacing w:before="0" w:after="0" w:line="240" w:lineRule="auto"/>
                              <w:jc w:val="center"/>
                              <w:rPr>
                                <w:rFonts w:ascii="Microsoft JhengHei" w:eastAsia="Microsoft JhengHei" w:hAnsi="Microsoft JhengHei"/>
                                <w:sz w:val="24"/>
                                <w:szCs w:val="24"/>
                                <w:lang w:val="en-PH"/>
                              </w:rPr>
                            </w:pPr>
                            <w:r w:rsidRPr="008E4346">
                              <w:rPr>
                                <w:rFonts w:ascii="Microsoft JhengHei" w:eastAsia="Microsoft JhengHei" w:hAnsi="Microsoft JhengHei"/>
                                <w:b/>
                                <w:bCs/>
                                <w:sz w:val="24"/>
                                <w:szCs w:val="24"/>
                              </w:rPr>
                              <w:t>NDIS委員會</w:t>
                            </w:r>
                          </w:p>
                        </w:txbxContent>
                      </v:textbox>
                    </v:shape>
                  </w:pict>
                </mc:Fallback>
              </mc:AlternateContent>
            </w:r>
            <w:r w:rsidR="001E4390" w:rsidRPr="00E43AF5">
              <w:rPr>
                <w:rFonts w:eastAsia="Microsoft JhengHei"/>
                <w:noProof/>
                <w:lang w:eastAsia="zh-HK"/>
              </w:rPr>
              <w:drawing>
                <wp:inline distT="0" distB="0" distL="0" distR="0" wp14:anchorId="5D43E33D" wp14:editId="107186C3">
                  <wp:extent cx="1483360" cy="1483360"/>
                  <wp:effectExtent l="0" t="0" r="2540" b="2540"/>
                  <wp:docPr id="1849318237" name="Picture 43" descr="三名人士在一張寫上「NDIS委員會」的長凳後面。"/>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9318237" name="Picture 43" descr="三名人士在一張寫上「NDIS委員會」的長凳後面。"/>
                          <pic:cNvPicPr/>
                        </pic:nvPicPr>
                        <pic:blipFill>
                          <a:blip r:embed="rId98"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45AE3446" w14:textId="77777777" w:rsidR="001E4390" w:rsidRPr="00E43AF5" w:rsidRDefault="00CF4F49" w:rsidP="00E43AF5">
            <w:pPr>
              <w:pStyle w:val="ListParagraph"/>
              <w:numPr>
                <w:ilvl w:val="0"/>
                <w:numId w:val="17"/>
              </w:numPr>
              <w:spacing w:line="240" w:lineRule="auto"/>
              <w:rPr>
                <w:rFonts w:eastAsia="Microsoft JhengHei"/>
                <w:lang w:eastAsia="zh-HK"/>
              </w:rPr>
            </w:pPr>
            <w:r w:rsidRPr="00E43AF5">
              <w:rPr>
                <w:rFonts w:eastAsia="Microsoft JhengHei"/>
                <w:lang w:eastAsia="zh-HK"/>
              </w:rPr>
              <w:t>NDIS</w:t>
            </w:r>
            <w:r w:rsidRPr="00E43AF5">
              <w:rPr>
                <w:rFonts w:eastAsia="Microsoft JhengHei"/>
                <w:lang w:eastAsia="zh-HK"/>
              </w:rPr>
              <w:t>委員會</w:t>
            </w:r>
          </w:p>
        </w:tc>
      </w:tr>
      <w:tr w:rsidR="00AA2C85" w:rsidRPr="00E43AF5" w14:paraId="5F6EA5E2" w14:textId="77777777" w:rsidTr="00930399">
        <w:tc>
          <w:tcPr>
            <w:tcW w:w="2552" w:type="dxa"/>
            <w:vAlign w:val="center"/>
          </w:tcPr>
          <w:p w14:paraId="08337168" w14:textId="77777777" w:rsidR="001E4390" w:rsidRPr="00E43AF5" w:rsidRDefault="00CF4F49" w:rsidP="00E43AF5">
            <w:pPr>
              <w:pStyle w:val="Image"/>
              <w:spacing w:before="60" w:after="60" w:line="240" w:lineRule="auto"/>
              <w:rPr>
                <w:rFonts w:eastAsia="Microsoft JhengHei"/>
                <w:lang w:eastAsia="zh-HK"/>
              </w:rPr>
            </w:pPr>
            <w:r w:rsidRPr="00E43AF5">
              <w:rPr>
                <w:rFonts w:eastAsia="Microsoft JhengHei"/>
                <w:noProof/>
                <w:lang w:eastAsia="zh-HK"/>
              </w:rPr>
              <w:drawing>
                <wp:inline distT="0" distB="0" distL="0" distR="0" wp14:anchorId="6E4B9405" wp14:editId="647A71F6">
                  <wp:extent cx="1440000" cy="1440000"/>
                  <wp:effectExtent l="0" t="0" r="8255" b="8255"/>
                  <wp:docPr id="126" name="Picture 126" descr="一棟辦公大樓前方有三名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 name="Picture 126" descr="一棟辦公大樓前方有三名人士。"/>
                          <pic:cNvPicPr>
                            <a:picLocks noChangeAspect="1" noChangeArrowheads="1"/>
                          </pic:cNvPicPr>
                        </pic:nvPicPr>
                        <pic:blipFill>
                          <a:blip r:embed="rId99" cstate="print">
                            <a:extLst>
                              <a:ext uri="{28A0092B-C50C-407E-A947-70E740481C1C}">
                                <a14:useLocalDpi xmlns:a14="http://schemas.microsoft.com/office/drawing/2010/main" val="0"/>
                              </a:ext>
                            </a:extLst>
                          </a:blip>
                          <a:stretch>
                            <a:fillRect/>
                          </a:stretch>
                        </pic:blipFill>
                        <pic:spPr bwMode="auto">
                          <a:xfrm>
                            <a:off x="0" y="0"/>
                            <a:ext cx="1440000" cy="1440000"/>
                          </a:xfrm>
                          <a:prstGeom prst="rect">
                            <a:avLst/>
                          </a:prstGeom>
                          <a:noFill/>
                          <a:ln>
                            <a:noFill/>
                          </a:ln>
                        </pic:spPr>
                      </pic:pic>
                    </a:graphicData>
                  </a:graphic>
                </wp:inline>
              </w:drawing>
            </w:r>
          </w:p>
        </w:tc>
        <w:tc>
          <w:tcPr>
            <w:tcW w:w="6575" w:type="dxa"/>
            <w:vAlign w:val="center"/>
          </w:tcPr>
          <w:p w14:paraId="38924BB1" w14:textId="77777777" w:rsidR="001E4390" w:rsidRPr="00E43AF5" w:rsidRDefault="00CF4F49" w:rsidP="00E43AF5">
            <w:pPr>
              <w:pStyle w:val="ListParagraph"/>
              <w:numPr>
                <w:ilvl w:val="0"/>
                <w:numId w:val="70"/>
              </w:numPr>
              <w:spacing w:line="240" w:lineRule="auto"/>
              <w:rPr>
                <w:rFonts w:eastAsia="Microsoft JhengHei"/>
                <w:lang w:eastAsia="zh-HK"/>
              </w:rPr>
            </w:pPr>
            <w:r w:rsidRPr="00E43AF5">
              <w:rPr>
                <w:rFonts w:eastAsia="Microsoft JhengHei"/>
                <w:lang w:eastAsia="zh-HK"/>
              </w:rPr>
              <w:t>支持文化和語言多元化殘障人士的機構。</w:t>
            </w:r>
          </w:p>
        </w:tc>
      </w:tr>
    </w:tbl>
    <w:p w14:paraId="32DEAE1D" w14:textId="77777777" w:rsidR="00930399" w:rsidRPr="00E43AF5" w:rsidRDefault="00CF4F49" w:rsidP="00E43AF5">
      <w:pPr>
        <w:spacing w:line="240" w:lineRule="auto"/>
        <w:rPr>
          <w:rFonts w:eastAsia="Microsoft JhengHei"/>
          <w:lang w:eastAsia="zh-HK"/>
        </w:rPr>
      </w:pPr>
      <w:r w:rsidRPr="00E43AF5">
        <w:rPr>
          <w:rFonts w:eastAsia="Microsoft JhengHei"/>
          <w:lang w:eastAsia="zh-HK"/>
        </w:rPr>
        <w:br w:type="page"/>
      </w:r>
    </w:p>
    <w:tbl>
      <w:tblPr>
        <w:tblW w:w="9355" w:type="dxa"/>
        <w:tblLayout w:type="fixed"/>
        <w:tblLook w:val="04A0" w:firstRow="1" w:lastRow="0" w:firstColumn="1" w:lastColumn="0" w:noHBand="0" w:noVBand="1"/>
      </w:tblPr>
      <w:tblGrid>
        <w:gridCol w:w="2552"/>
        <w:gridCol w:w="6575"/>
        <w:gridCol w:w="228"/>
      </w:tblGrid>
      <w:tr w:rsidR="00AA2C85" w:rsidRPr="00E43AF5" w14:paraId="36B76E4D" w14:textId="77777777" w:rsidTr="00650B13">
        <w:tc>
          <w:tcPr>
            <w:tcW w:w="2552" w:type="dxa"/>
            <w:vAlign w:val="center"/>
          </w:tcPr>
          <w:p w14:paraId="23CA4E4D" w14:textId="77777777" w:rsidR="008F672F" w:rsidRPr="00E43AF5" w:rsidRDefault="008F672F" w:rsidP="00E43AF5">
            <w:pPr>
              <w:pStyle w:val="Image"/>
              <w:spacing w:before="0" w:after="0" w:line="240" w:lineRule="auto"/>
              <w:rPr>
                <w:rFonts w:eastAsia="Microsoft JhengHei"/>
                <w:lang w:eastAsia="zh-HK"/>
              </w:rPr>
            </w:pPr>
          </w:p>
        </w:tc>
        <w:tc>
          <w:tcPr>
            <w:tcW w:w="6803" w:type="dxa"/>
            <w:gridSpan w:val="2"/>
            <w:vAlign w:val="center"/>
          </w:tcPr>
          <w:p w14:paraId="232AA98E" w14:textId="77777777" w:rsidR="008F672F" w:rsidRPr="00E43AF5" w:rsidRDefault="00CF4F49" w:rsidP="00E43AF5">
            <w:pPr>
              <w:spacing w:before="0" w:after="0" w:line="240" w:lineRule="auto"/>
              <w:rPr>
                <w:rFonts w:eastAsia="Microsoft JhengHei"/>
                <w:lang w:eastAsia="zh-HK"/>
              </w:rPr>
            </w:pPr>
            <w:r w:rsidRPr="00E43AF5">
              <w:rPr>
                <w:rFonts w:eastAsia="Microsoft JhengHei"/>
                <w:lang w:eastAsia="zh-HK"/>
              </w:rPr>
              <w:t>我們會使用這類指引改善與下列群體的溝通質量：</w:t>
            </w:r>
          </w:p>
        </w:tc>
      </w:tr>
      <w:tr w:rsidR="00AA2C85" w:rsidRPr="00E43AF5" w14:paraId="0AA22271" w14:textId="77777777" w:rsidTr="00930399">
        <w:trPr>
          <w:trHeight w:val="2154"/>
        </w:trPr>
        <w:tc>
          <w:tcPr>
            <w:tcW w:w="2552" w:type="dxa"/>
            <w:vAlign w:val="center"/>
          </w:tcPr>
          <w:p w14:paraId="360F3EEA" w14:textId="77777777" w:rsidR="00563440" w:rsidRPr="00E43AF5" w:rsidRDefault="00CF4F49" w:rsidP="00E43AF5">
            <w:pPr>
              <w:pStyle w:val="Image"/>
              <w:spacing w:before="0" w:after="0" w:line="240" w:lineRule="auto"/>
              <w:rPr>
                <w:rFonts w:eastAsia="Microsoft JhengHei"/>
                <w:noProof/>
                <w:lang w:eastAsia="zh-HK"/>
              </w:rPr>
            </w:pPr>
            <w:r w:rsidRPr="00E43AF5">
              <w:rPr>
                <w:rFonts w:eastAsia="Microsoft JhengHei"/>
                <w:noProof/>
                <w:lang w:eastAsia="zh-HK"/>
              </w:rPr>
              <w:drawing>
                <wp:inline distT="0" distB="0" distL="0" distR="0" wp14:anchorId="4872C4CE" wp14:editId="75F4F5E3">
                  <wp:extent cx="1296000" cy="1296000"/>
                  <wp:effectExtent l="0" t="0" r="0" b="0"/>
                  <wp:docPr id="1353877225" name="Picture 1353877225" descr="一群文化和語言多元化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3877225" name="Picture 1353877225" descr="一群文化和語言多元化人士。"/>
                          <pic:cNvPicPr/>
                        </pic:nvPicPr>
                        <pic:blipFill>
                          <a:blip r:embed="rId100" cstate="print">
                            <a:extLst>
                              <a:ext uri="{28A0092B-C50C-407E-A947-70E740481C1C}">
                                <a14:useLocalDpi xmlns:a14="http://schemas.microsoft.com/office/drawing/2010/main" val="0"/>
                              </a:ext>
                            </a:extLst>
                          </a:blip>
                          <a:stretch>
                            <a:fillRect/>
                          </a:stretch>
                        </pic:blipFill>
                        <pic:spPr>
                          <a:xfrm>
                            <a:off x="0" y="0"/>
                            <a:ext cx="1296000" cy="1296000"/>
                          </a:xfrm>
                          <a:prstGeom prst="rect">
                            <a:avLst/>
                          </a:prstGeom>
                        </pic:spPr>
                      </pic:pic>
                    </a:graphicData>
                  </a:graphic>
                </wp:inline>
              </w:drawing>
            </w:r>
          </w:p>
        </w:tc>
        <w:tc>
          <w:tcPr>
            <w:tcW w:w="6803" w:type="dxa"/>
            <w:gridSpan w:val="2"/>
            <w:vAlign w:val="center"/>
          </w:tcPr>
          <w:p w14:paraId="01ED60AB" w14:textId="77777777" w:rsidR="00563440" w:rsidRPr="00E43AF5" w:rsidRDefault="00CF4F49" w:rsidP="00E43AF5">
            <w:pPr>
              <w:pStyle w:val="ListParagraph"/>
              <w:numPr>
                <w:ilvl w:val="0"/>
                <w:numId w:val="61"/>
              </w:numPr>
              <w:spacing w:line="240" w:lineRule="auto"/>
              <w:rPr>
                <w:rFonts w:eastAsia="Microsoft JhengHei"/>
                <w:lang w:eastAsia="zh-HK"/>
              </w:rPr>
            </w:pPr>
            <w:r w:rsidRPr="00E43AF5">
              <w:rPr>
                <w:rFonts w:eastAsia="Microsoft JhengHei"/>
                <w:lang w:eastAsia="zh-HK"/>
              </w:rPr>
              <w:t>文化和語言多元化殘障人士</w:t>
            </w:r>
          </w:p>
        </w:tc>
      </w:tr>
      <w:tr w:rsidR="00AA2C85" w:rsidRPr="00E43AF5" w14:paraId="06F12379" w14:textId="77777777" w:rsidTr="00930399">
        <w:trPr>
          <w:trHeight w:val="2154"/>
        </w:trPr>
        <w:tc>
          <w:tcPr>
            <w:tcW w:w="2552" w:type="dxa"/>
            <w:vAlign w:val="center"/>
          </w:tcPr>
          <w:p w14:paraId="091003E0" w14:textId="77777777" w:rsidR="00563440" w:rsidRPr="00E43AF5" w:rsidRDefault="00CF4F49" w:rsidP="00E43AF5">
            <w:pPr>
              <w:pStyle w:val="Image"/>
              <w:spacing w:before="0" w:after="0" w:line="240" w:lineRule="auto"/>
              <w:rPr>
                <w:rFonts w:eastAsia="Microsoft JhengHei"/>
                <w:noProof/>
                <w:lang w:eastAsia="zh-HK"/>
              </w:rPr>
            </w:pPr>
            <w:r w:rsidRPr="00E43AF5">
              <w:rPr>
                <w:rFonts w:eastAsia="Microsoft JhengHei"/>
                <w:noProof/>
                <w:lang w:eastAsia="zh-HK"/>
              </w:rPr>
              <w:drawing>
                <wp:inline distT="0" distB="0" distL="0" distR="0" wp14:anchorId="518A0A9D" wp14:editId="37C5FA55">
                  <wp:extent cx="1296000" cy="1296000"/>
                  <wp:effectExtent l="0" t="0" r="0" b="0"/>
                  <wp:docPr id="383475937" name="Picture 27" descr="一群人。兩名人士舉起雙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3475937" name="Picture 27" descr="一群人。兩名人士舉起雙手。"/>
                          <pic:cNvPicPr/>
                        </pic:nvPicPr>
                        <pic:blipFill>
                          <a:blip r:embed="rId101" cstate="print">
                            <a:extLst>
                              <a:ext uri="{28A0092B-C50C-407E-A947-70E740481C1C}">
                                <a14:useLocalDpi xmlns:a14="http://schemas.microsoft.com/office/drawing/2010/main" val="0"/>
                              </a:ext>
                            </a:extLst>
                          </a:blip>
                          <a:stretch>
                            <a:fillRect/>
                          </a:stretch>
                        </pic:blipFill>
                        <pic:spPr>
                          <a:xfrm>
                            <a:off x="0" y="0"/>
                            <a:ext cx="1296000" cy="1296000"/>
                          </a:xfrm>
                          <a:prstGeom prst="rect">
                            <a:avLst/>
                          </a:prstGeom>
                        </pic:spPr>
                      </pic:pic>
                    </a:graphicData>
                  </a:graphic>
                </wp:inline>
              </w:drawing>
            </w:r>
          </w:p>
        </w:tc>
        <w:tc>
          <w:tcPr>
            <w:tcW w:w="6803" w:type="dxa"/>
            <w:gridSpan w:val="2"/>
            <w:vAlign w:val="center"/>
          </w:tcPr>
          <w:p w14:paraId="46716309" w14:textId="77777777" w:rsidR="00563440" w:rsidRPr="00E43AF5" w:rsidRDefault="00CF4F49" w:rsidP="00E43AF5">
            <w:pPr>
              <w:pStyle w:val="ListParagraph"/>
              <w:numPr>
                <w:ilvl w:val="0"/>
                <w:numId w:val="61"/>
              </w:numPr>
              <w:spacing w:line="240" w:lineRule="auto"/>
              <w:rPr>
                <w:rFonts w:eastAsia="Microsoft JhengHei"/>
                <w:lang w:eastAsia="zh-HK"/>
              </w:rPr>
            </w:pPr>
            <w:r w:rsidRPr="00E43AF5">
              <w:rPr>
                <w:rFonts w:eastAsia="Microsoft JhengHei"/>
                <w:lang w:eastAsia="zh-HK"/>
              </w:rPr>
              <w:t>文化和語言多元化社群。</w:t>
            </w:r>
          </w:p>
        </w:tc>
      </w:tr>
      <w:tr w:rsidR="00AA2C85" w:rsidRPr="00E43AF5" w14:paraId="405A777D" w14:textId="77777777" w:rsidTr="00225597">
        <w:tc>
          <w:tcPr>
            <w:tcW w:w="2552" w:type="dxa"/>
            <w:vAlign w:val="center"/>
          </w:tcPr>
          <w:p w14:paraId="6BEA8550" w14:textId="77777777" w:rsidR="008F672F" w:rsidRPr="00E43AF5" w:rsidRDefault="008F672F" w:rsidP="00E43AF5">
            <w:pPr>
              <w:pStyle w:val="Image"/>
              <w:spacing w:after="0" w:line="240" w:lineRule="auto"/>
              <w:rPr>
                <w:rFonts w:eastAsia="Microsoft JhengHei"/>
                <w:lang w:eastAsia="zh-HK"/>
              </w:rPr>
            </w:pPr>
          </w:p>
        </w:tc>
        <w:tc>
          <w:tcPr>
            <w:tcW w:w="6746" w:type="dxa"/>
            <w:gridSpan w:val="2"/>
            <w:vAlign w:val="center"/>
          </w:tcPr>
          <w:p w14:paraId="1F093C49" w14:textId="13FD3438" w:rsidR="008F672F" w:rsidRPr="00E43AF5" w:rsidRDefault="00CF4F49" w:rsidP="00E43AF5">
            <w:pPr>
              <w:spacing w:after="0" w:line="240" w:lineRule="auto"/>
              <w:rPr>
                <w:rFonts w:eastAsia="Microsoft JhengHei"/>
                <w:lang w:eastAsia="zh-HK"/>
              </w:rPr>
            </w:pPr>
            <w:r w:rsidRPr="00E43AF5">
              <w:rPr>
                <w:rFonts w:eastAsia="Microsoft JhengHei"/>
                <w:lang w:eastAsia="zh-HK"/>
              </w:rPr>
              <w:t>透過聆聽下列人士的意見，以了解這項行動計劃有</w:t>
            </w:r>
            <w:r w:rsidR="008E4346">
              <w:rPr>
                <w:rFonts w:eastAsia="Microsoft JhengHei"/>
                <w:lang w:eastAsia="zh-HK"/>
              </w:rPr>
              <w:br/>
            </w:r>
            <w:r w:rsidRPr="00E43AF5">
              <w:rPr>
                <w:rFonts w:eastAsia="Microsoft JhengHei"/>
                <w:lang w:eastAsia="zh-HK"/>
              </w:rPr>
              <w:t>沒有效：</w:t>
            </w:r>
          </w:p>
        </w:tc>
      </w:tr>
      <w:tr w:rsidR="00AA2C85" w:rsidRPr="00E43AF5" w14:paraId="4C6CF7DB" w14:textId="77777777" w:rsidTr="00930399">
        <w:trPr>
          <w:gridAfter w:val="1"/>
          <w:wAfter w:w="228" w:type="dxa"/>
          <w:trHeight w:val="1814"/>
        </w:trPr>
        <w:tc>
          <w:tcPr>
            <w:tcW w:w="2552" w:type="dxa"/>
            <w:vAlign w:val="center"/>
          </w:tcPr>
          <w:p w14:paraId="69A6CE60" w14:textId="77777777" w:rsidR="002A039B"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41216BCA" wp14:editId="3A310737">
                  <wp:extent cx="1296000" cy="1177551"/>
                  <wp:effectExtent l="0" t="0" r="0" b="3810"/>
                  <wp:docPr id="1795573990" name="Picture 49" descr="一群指向自己並舉起手的文化和語言多元化參保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5573990" name="Picture 49" descr="一群指向自己並舉起手的文化和語言多元化參保人。"/>
                          <pic:cNvPicPr/>
                        </pic:nvPicPr>
                        <pic:blipFill>
                          <a:blip r:embed="rId102" cstate="print">
                            <a:extLst>
                              <a:ext uri="{28A0092B-C50C-407E-A947-70E740481C1C}">
                                <a14:useLocalDpi xmlns:a14="http://schemas.microsoft.com/office/drawing/2010/main" val="0"/>
                              </a:ext>
                            </a:extLst>
                          </a:blip>
                          <a:srcRect t="387" b="8753"/>
                          <a:stretch>
                            <a:fillRect/>
                          </a:stretch>
                        </pic:blipFill>
                        <pic:spPr bwMode="auto">
                          <a:xfrm>
                            <a:off x="0" y="0"/>
                            <a:ext cx="1296000" cy="1177551"/>
                          </a:xfrm>
                          <a:prstGeom prst="rect">
                            <a:avLst/>
                          </a:prstGeom>
                          <a:ln>
                            <a:noFill/>
                          </a:ln>
                          <a:extLst>
                            <a:ext uri="{53640926-AAD7-44D8-BBD7-CCE9431645EC}">
                              <a14:shadowObscured xmlns:a14="http://schemas.microsoft.com/office/drawing/2010/main"/>
                            </a:ext>
                          </a:extLst>
                        </pic:spPr>
                      </pic:pic>
                    </a:graphicData>
                  </a:graphic>
                </wp:inline>
              </w:drawing>
            </w:r>
          </w:p>
        </w:tc>
        <w:tc>
          <w:tcPr>
            <w:tcW w:w="6575" w:type="dxa"/>
            <w:vAlign w:val="center"/>
          </w:tcPr>
          <w:p w14:paraId="3F481C28" w14:textId="77777777" w:rsidR="002A039B" w:rsidRPr="00E43AF5" w:rsidRDefault="00CF4F49" w:rsidP="00E43AF5">
            <w:pPr>
              <w:pStyle w:val="ListParagraph"/>
              <w:numPr>
                <w:ilvl w:val="0"/>
                <w:numId w:val="62"/>
              </w:numPr>
              <w:spacing w:line="240" w:lineRule="auto"/>
              <w:rPr>
                <w:rFonts w:eastAsia="Microsoft JhengHei"/>
                <w:lang w:eastAsia="zh-HK"/>
              </w:rPr>
            </w:pPr>
            <w:r w:rsidRPr="00E43AF5">
              <w:rPr>
                <w:rFonts w:eastAsia="Microsoft JhengHei"/>
                <w:lang w:eastAsia="zh-HK"/>
              </w:rPr>
              <w:t>文化和語言多元化參保人</w:t>
            </w:r>
          </w:p>
        </w:tc>
      </w:tr>
      <w:tr w:rsidR="00AA2C85" w:rsidRPr="00E43AF5" w14:paraId="673D3797" w14:textId="77777777" w:rsidTr="00930399">
        <w:trPr>
          <w:gridAfter w:val="1"/>
          <w:wAfter w:w="228" w:type="dxa"/>
          <w:trHeight w:val="1814"/>
        </w:trPr>
        <w:tc>
          <w:tcPr>
            <w:tcW w:w="2552" w:type="dxa"/>
            <w:vAlign w:val="center"/>
          </w:tcPr>
          <w:p w14:paraId="0B6D77C9" w14:textId="77777777" w:rsidR="002A039B"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05EE92DD" wp14:editId="2C84DF82">
                  <wp:extent cx="1296000" cy="1210510"/>
                  <wp:effectExtent l="0" t="0" r="0" b="8890"/>
                  <wp:docPr id="726228435" name="Picture 47" descr="某名人士在幫助另一名參保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6228435" name="Picture 47" descr="某名人士在幫助另一名參保人。"/>
                          <pic:cNvPicPr/>
                        </pic:nvPicPr>
                        <pic:blipFill>
                          <a:blip r:embed="rId103" cstate="print">
                            <a:extLst>
                              <a:ext uri="{28A0092B-C50C-407E-A947-70E740481C1C}">
                                <a14:useLocalDpi xmlns:a14="http://schemas.microsoft.com/office/drawing/2010/main" val="0"/>
                              </a:ext>
                            </a:extLst>
                          </a:blip>
                          <a:srcRect b="6676"/>
                          <a:stretch>
                            <a:fillRect/>
                          </a:stretch>
                        </pic:blipFill>
                        <pic:spPr bwMode="auto">
                          <a:xfrm>
                            <a:off x="0" y="0"/>
                            <a:ext cx="1296000" cy="1210510"/>
                          </a:xfrm>
                          <a:prstGeom prst="rect">
                            <a:avLst/>
                          </a:prstGeom>
                          <a:ln>
                            <a:noFill/>
                          </a:ln>
                          <a:extLst>
                            <a:ext uri="{53640926-AAD7-44D8-BBD7-CCE9431645EC}">
                              <a14:shadowObscured xmlns:a14="http://schemas.microsoft.com/office/drawing/2010/main"/>
                            </a:ext>
                          </a:extLst>
                        </pic:spPr>
                      </pic:pic>
                    </a:graphicData>
                  </a:graphic>
                </wp:inline>
              </w:drawing>
            </w:r>
          </w:p>
        </w:tc>
        <w:tc>
          <w:tcPr>
            <w:tcW w:w="6575" w:type="dxa"/>
            <w:vAlign w:val="center"/>
          </w:tcPr>
          <w:p w14:paraId="01990ABA" w14:textId="77777777" w:rsidR="002A039B" w:rsidRPr="00E43AF5" w:rsidRDefault="00CF4F49" w:rsidP="00E43AF5">
            <w:pPr>
              <w:pStyle w:val="ListParagraph"/>
              <w:numPr>
                <w:ilvl w:val="0"/>
                <w:numId w:val="62"/>
              </w:numPr>
              <w:spacing w:line="240" w:lineRule="auto"/>
              <w:rPr>
                <w:rFonts w:eastAsia="Microsoft JhengHei"/>
                <w:lang w:eastAsia="zh-HK"/>
              </w:rPr>
            </w:pPr>
            <w:r w:rsidRPr="00E43AF5">
              <w:rPr>
                <w:rFonts w:eastAsia="Microsoft JhengHei"/>
                <w:lang w:eastAsia="zh-HK"/>
              </w:rPr>
              <w:t>文化和語言多元化殘障人士</w:t>
            </w:r>
          </w:p>
        </w:tc>
      </w:tr>
      <w:tr w:rsidR="00AA2C85" w:rsidRPr="00E43AF5" w14:paraId="668F17F1" w14:textId="77777777" w:rsidTr="00930399">
        <w:trPr>
          <w:gridAfter w:val="1"/>
          <w:wAfter w:w="228" w:type="dxa"/>
          <w:trHeight w:val="1814"/>
        </w:trPr>
        <w:tc>
          <w:tcPr>
            <w:tcW w:w="2552" w:type="dxa"/>
            <w:vAlign w:val="center"/>
          </w:tcPr>
          <w:p w14:paraId="328A9AA3" w14:textId="77777777" w:rsidR="002A039B"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007F530D" wp14:editId="2FA1BE84">
                  <wp:extent cx="1296000" cy="1070955"/>
                  <wp:effectExtent l="0" t="0" r="0" b="0"/>
                  <wp:docPr id="709965646" name="Picture 48" descr="一群服務提供者面露笑容。"/>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9965646" name="Picture 48" descr="一群服務提供者面露笑容。"/>
                          <pic:cNvPicPr/>
                        </pic:nvPicPr>
                        <pic:blipFill>
                          <a:blip r:embed="rId104" cstate="print">
                            <a:extLst>
                              <a:ext uri="{28A0092B-C50C-407E-A947-70E740481C1C}">
                                <a14:useLocalDpi xmlns:a14="http://schemas.microsoft.com/office/drawing/2010/main" val="0"/>
                              </a:ext>
                            </a:extLst>
                          </a:blip>
                          <a:srcRect t="17365"/>
                          <a:stretch>
                            <a:fillRect/>
                          </a:stretch>
                        </pic:blipFill>
                        <pic:spPr bwMode="auto">
                          <a:xfrm>
                            <a:off x="0" y="0"/>
                            <a:ext cx="1296000" cy="1070955"/>
                          </a:xfrm>
                          <a:prstGeom prst="rect">
                            <a:avLst/>
                          </a:prstGeom>
                          <a:ln>
                            <a:noFill/>
                          </a:ln>
                          <a:extLst>
                            <a:ext uri="{53640926-AAD7-44D8-BBD7-CCE9431645EC}">
                              <a14:shadowObscured xmlns:a14="http://schemas.microsoft.com/office/drawing/2010/main"/>
                            </a:ext>
                          </a:extLst>
                        </pic:spPr>
                      </pic:pic>
                    </a:graphicData>
                  </a:graphic>
                </wp:inline>
              </w:drawing>
            </w:r>
          </w:p>
        </w:tc>
        <w:tc>
          <w:tcPr>
            <w:tcW w:w="6575" w:type="dxa"/>
            <w:vAlign w:val="center"/>
          </w:tcPr>
          <w:p w14:paraId="0A5B2B0C" w14:textId="77777777" w:rsidR="002A039B" w:rsidRPr="00E43AF5" w:rsidRDefault="00CF4F49" w:rsidP="00E43AF5">
            <w:pPr>
              <w:pStyle w:val="ListParagraph"/>
              <w:numPr>
                <w:ilvl w:val="0"/>
                <w:numId w:val="70"/>
              </w:numPr>
              <w:spacing w:line="240" w:lineRule="auto"/>
              <w:rPr>
                <w:rFonts w:eastAsia="Microsoft JhengHei"/>
                <w:lang w:eastAsia="zh-HK"/>
              </w:rPr>
            </w:pPr>
            <w:r w:rsidRPr="00E43AF5">
              <w:rPr>
                <w:rStyle w:val="Strong"/>
                <w:rFonts w:eastAsia="Microsoft JhengHei"/>
                <w:lang w:eastAsia="zh-HK"/>
              </w:rPr>
              <w:t>服務提供者</w:t>
            </w:r>
            <w:r w:rsidRPr="00E43AF5">
              <w:rPr>
                <w:rFonts w:eastAsia="Microsoft JhengHei"/>
                <w:lang w:eastAsia="zh-HK"/>
              </w:rPr>
              <w:t>。</w:t>
            </w:r>
          </w:p>
        </w:tc>
      </w:tr>
      <w:tr w:rsidR="00AA2C85" w:rsidRPr="00E43AF5" w14:paraId="6A053320" w14:textId="77777777" w:rsidTr="00650B13">
        <w:trPr>
          <w:gridAfter w:val="1"/>
          <w:wAfter w:w="228" w:type="dxa"/>
        </w:trPr>
        <w:tc>
          <w:tcPr>
            <w:tcW w:w="2552" w:type="dxa"/>
            <w:vAlign w:val="center"/>
          </w:tcPr>
          <w:p w14:paraId="1A965551" w14:textId="77777777" w:rsidR="00EB25CA" w:rsidRPr="00E43AF5" w:rsidRDefault="00CF4F49" w:rsidP="00E43AF5">
            <w:pPr>
              <w:pStyle w:val="Image"/>
              <w:spacing w:before="120" w:after="0" w:line="240" w:lineRule="auto"/>
              <w:rPr>
                <w:rFonts w:eastAsia="Microsoft JhengHei"/>
                <w:lang w:eastAsia="zh-HK"/>
              </w:rPr>
            </w:pPr>
            <w:r w:rsidRPr="00E43AF5">
              <w:rPr>
                <w:rFonts w:eastAsia="Microsoft JhengHei"/>
                <w:noProof/>
                <w:lang w:eastAsia="zh-HK"/>
              </w:rPr>
              <w:drawing>
                <wp:inline distT="0" distB="0" distL="0" distR="0" wp14:anchorId="6B16888C" wp14:editId="5A8149D9">
                  <wp:extent cx="1296000" cy="1296000"/>
                  <wp:effectExtent l="0" t="0" r="0" b="0"/>
                  <wp:docPr id="362534700" name="Picture 50" descr="三名服務提供者。一名人士戴上聽診器。另一名人士拿著一份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2534700" name="Picture 50" descr="三名服務提供者。一名人士戴上聽診器。另一名人士拿著一份文件。"/>
                          <pic:cNvPicPr/>
                        </pic:nvPicPr>
                        <pic:blipFill>
                          <a:blip r:embed="rId105" cstate="print">
                            <a:extLst>
                              <a:ext uri="{28A0092B-C50C-407E-A947-70E740481C1C}">
                                <a14:useLocalDpi xmlns:a14="http://schemas.microsoft.com/office/drawing/2010/main" val="0"/>
                              </a:ext>
                            </a:extLst>
                          </a:blip>
                          <a:stretch>
                            <a:fillRect/>
                          </a:stretch>
                        </pic:blipFill>
                        <pic:spPr>
                          <a:xfrm>
                            <a:off x="0" y="0"/>
                            <a:ext cx="1296000" cy="1296000"/>
                          </a:xfrm>
                          <a:prstGeom prst="rect">
                            <a:avLst/>
                          </a:prstGeom>
                        </pic:spPr>
                      </pic:pic>
                    </a:graphicData>
                  </a:graphic>
                </wp:inline>
              </w:drawing>
            </w:r>
          </w:p>
        </w:tc>
        <w:tc>
          <w:tcPr>
            <w:tcW w:w="6575" w:type="dxa"/>
            <w:vAlign w:val="center"/>
          </w:tcPr>
          <w:p w14:paraId="1453B2F6" w14:textId="77777777" w:rsidR="00EB25CA" w:rsidRPr="00E43AF5" w:rsidRDefault="00CF4F49" w:rsidP="00E43AF5">
            <w:pPr>
              <w:spacing w:before="120" w:after="0" w:line="240" w:lineRule="auto"/>
              <w:rPr>
                <w:rFonts w:eastAsia="Microsoft JhengHei"/>
                <w:lang w:eastAsia="zh-HK"/>
              </w:rPr>
            </w:pPr>
            <w:r w:rsidRPr="00E43AF5">
              <w:rPr>
                <w:rFonts w:eastAsia="Microsoft JhengHei"/>
                <w:lang w:eastAsia="zh-HK"/>
              </w:rPr>
              <w:t>服務提供者協助殘障人士提供服務。</w:t>
            </w:r>
          </w:p>
        </w:tc>
      </w:tr>
    </w:tbl>
    <w:p w14:paraId="64872F76" w14:textId="77777777" w:rsidR="002535DE" w:rsidRPr="00E43AF5" w:rsidRDefault="00CF4F49" w:rsidP="00E43AF5">
      <w:pPr>
        <w:pStyle w:val="Heading3"/>
        <w:spacing w:before="360"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686912" behindDoc="1" locked="0" layoutInCell="1" allowOverlap="1" wp14:anchorId="2CFAEA1E" wp14:editId="30F44409">
                <wp:simplePos x="0" y="0"/>
                <wp:positionH relativeFrom="margin">
                  <wp:posOffset>31750</wp:posOffset>
                </wp:positionH>
                <wp:positionV relativeFrom="paragraph">
                  <wp:posOffset>227786</wp:posOffset>
                </wp:positionV>
                <wp:extent cx="5787317" cy="241540"/>
                <wp:effectExtent l="19050" t="19050" r="23495" b="25400"/>
                <wp:wrapNone/>
                <wp:docPr id="739572189" name="Group 73957218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7317" cy="241540"/>
                          <a:chOff x="11875" y="0"/>
                          <a:chExt cx="5787317" cy="241540"/>
                        </a:xfrm>
                      </wpg:grpSpPr>
                      <wps:wsp>
                        <wps:cNvPr id="890595126" name="Straight Connector 890595126"/>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660960345" name="Oval 660960345"/>
                        <wps:cNvSpPr/>
                        <wps:spPr>
                          <a:xfrm>
                            <a:off x="5557652" y="0"/>
                            <a:ext cx="241540" cy="241540"/>
                          </a:xfrm>
                          <a:prstGeom prst="ellipse">
                            <a:avLst/>
                          </a:prstGeom>
                          <a:solidFill>
                            <a:srgbClr val="43A7DE"/>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35AA703F" id="Group 739572189" o:spid="_x0000_s1026" alt="&quot;&quot;" style="position:absolute;margin-left:2.5pt;margin-top:17.95pt;width:455.7pt;height:19pt;z-index:-251629568;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0/YDTQMAAAAJAAAOAAAAZHJzL2Uyb0RvYy54bWy8VttO3DAQfa/Uf7D8XpLsbrK7EQFtl8sL&#10;AlSoeDaOs4nk2K5tyNKv79i5cVmgpRI8BF9mxuPjc2Z2/3Bbc3TPtKmkyHC0F2LEBJV5JTYZ/nl9&#10;8m2BkbFE5IRLwTL8wAw+PPj6Zb9RKZvIUvKcaQRBhEkbleHSWpUGgaElq4nZk4oJ2CykromFqd4E&#10;uSYNRK95MAnDJGikzpWWlBkDq0ftJj7w8YuCUXtRFIZZxDMMuVn/1f57677BwT5JN5qosqJdGuQD&#10;WdSkEnDoEOqIWILudPUiVF1RLY0s7B6VdSCLoqLM3wFuE4XPbnOq5Z3yd9mkzUYNMAG0z3D6cFh6&#10;fn+q1ZW61IBEozaAhZ+5u2wLXbv/kCXaesgeBsjY1iIKi/F8MZ9Gc4wo7E1mUTzrMKUlAO/comgx&#10;jzEaXWl5/LZz0B8dPEmoUUARM6Jg/g+Fq5Io5sE1KaBwqVGVZ3ixDONlHE0SjASpgbBXVpNqU1q0&#10;lkIAnaRGo43HzLuvRYegSQ2AuQO+EYdoGiaTRUu9EccomU8nLY4ewgEFkipt7CmTNXKDDPNKuMRJ&#10;Su7PjIUcwLQ3cctcoCbD00UUAuMpAVVpkbvjAM8+PT+yD5y1Dj9YAdd3r+UDe/mxNdfonoBwCKVM&#10;2MiHcOHB2rkVFeeDY/i+Y2fvXJmX5r84Dx7+ZCns4FxXQupdp9ttn3LR2vcItPd2ENzK/ME/nIcG&#10;2OVE8Ak0S5JwmYTTGQijpdkFAI3G1ZFYgzT7l+vFMegyjuN5EgN1Ron1rOoE+UycrzOLcV4p8ya5&#10;jORVfgIv797B6M3twJLZdDU/Ou5I8sTsMSG926sxku+T5Tx5GQNS5qJ/Pq+v1wg82cWEnsD+8JLk&#10;rOV1HMJff5jrOI7yXk67Of4X4vhsjvNBlu9wHGnZNj+j6EkFdeSMGHtJNHQ7qBLQwe0FfAouoXTI&#10;boRRKfXvXevOHsov7GLUQPfMsPl1RzQDOt/Vawk1I4K+r6gfQnxteT8stKxvoGmvXATYIoJCnAxT&#10;q/vJ2rYdGto+ZauVN4N2qYg9E1eK9lXK1bzr7Q3RqiuMFnh/LvvC/qI+trYdi1rldxMvfN9toM16&#10;AnQ/CVwffzz39uMPl4M/AAAA//8DAFBLAwQUAAYACAAAACEA1QY+u98AAAAHAQAADwAAAGRycy9k&#10;b3ducmV2LnhtbEyPQUvDQBSE74L/YXmCN7uJMdXEvJRS1FMRbAXx9pp9TUKzuyG7TdJ/73rS4zDD&#10;zDfFatadGHlwrTUI8SICwaayqjU1wuf+9e4JhPNkFHXWMMKFHazK66uCcmUn88HjztcilBiXE0Lj&#10;fZ9L6aqGNbmF7dkE72gHTT7IoZZqoCmU607eR9FSampNWGio503D1Wl31ghvE03rJH4Zt6fj5vK9&#10;T9+/tjEj3t7M62cQnmf/F4Zf/IAOZWA62LNRTnQIaXjiEZI0AxHsLF4+gDggPCYZyLKQ//nLHwAA&#10;AP//AwBQSwECLQAUAAYACAAAACEAtoM4kv4AAADhAQAAEwAAAAAAAAAAAAAAAAAAAAAAW0NvbnRl&#10;bnRfVHlwZXNdLnhtbFBLAQItABQABgAIAAAAIQA4/SH/1gAAAJQBAAALAAAAAAAAAAAAAAAAAC8B&#10;AABfcmVscy8ucmVsc1BLAQItABQABgAIAAAAIQCE0/YDTQMAAAAJAAAOAAAAAAAAAAAAAAAAAC4C&#10;AABkcnMvZTJvRG9jLnhtbFBLAQItABQABgAIAAAAIQDVBj673wAAAAcBAAAPAAAAAAAAAAAAAAAA&#10;AKcFAABkcnMvZG93bnJldi54bWxQSwUGAAAAAAQABADzAAAAswYAAAAA&#10;">
                <v:line id="Straight Connector 890595126"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aYyywAAAOIAAAAPAAAAZHJzL2Rvd25yZXYueG1sRI9Ba8JA&#10;FITvQv/D8gpepG4UFE1dpSqCoIdqA+b4yL4modm3IbvR+O9dQehxmJlvmMWqM5W4UuNKywpGwwgE&#10;cWZ1ybmC5Gf3MQPhPLLGyjIpuJOD1fKtt8BY2xuf6Hr2uQgQdjEqKLyvYyldVpBBN7Q1cfB+bWPQ&#10;B9nkUjd4C3BTyXEUTaXBksNCgTVtCsr+zq1RcLmfNu33tpZplaTp8XIYJO26Var/3n19gvDU+f/w&#10;q73XCmbzaDKfjMZTeF4Kd0AuHwAAAP//AwBQSwECLQAUAAYACAAAACEA2+H2y+4AAACFAQAAEwAA&#10;AAAAAAAAAAAAAAAAAAAAW0NvbnRlbnRfVHlwZXNdLnhtbFBLAQItABQABgAIAAAAIQBa9CxbvwAA&#10;ABUBAAALAAAAAAAAAAAAAAAAAB8BAABfcmVscy8ucmVsc1BLAQItABQABgAIAAAAIQB/CaYyywAA&#10;AOIAAAAPAAAAAAAAAAAAAAAAAAcCAABkcnMvZG93bnJldi54bWxQSwUGAAAAAAMAAwC3AAAA/wIA&#10;AAAA&#10;" strokecolor="#65276f [3044]" strokeweight="3pt">
                  <v:stroke endcap="round"/>
                </v:line>
                <v:oval id="Oval 660960345"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ev20yAAAAOIAAAAPAAAAZHJzL2Rvd25yZXYueG1sRI9BawIx&#10;FITvhf6H8ApeSk1qa9DVKFIQ9GZXi9fH5rm7uHlZNlHXf98IhR6HmfmGmS9714grdaH2bOB9qEAQ&#10;F97WXBo47NdvExAhIltsPJOBOwVYLp6f5phZf+NvuuaxFAnCIUMDVYxtJmUoKnIYhr4lTt7Jdw5j&#10;kl0pbYe3BHeNHCmlpcOa00KFLX1VVJzzizOAq83uOKFmNz5Sy7ktL1v982rM4KVfzUBE6uN/+K+9&#10;sQa0VlOtPj7H8LiU7oBc/AIAAP//AwBQSwECLQAUAAYACAAAACEA2+H2y+4AAACFAQAAEwAAAAAA&#10;AAAAAAAAAAAAAAAAW0NvbnRlbnRfVHlwZXNdLnhtbFBLAQItABQABgAIAAAAIQBa9CxbvwAAABUB&#10;AAALAAAAAAAAAAAAAAAAAB8BAABfcmVscy8ucmVsc1BLAQItABQABgAIAAAAIQBfev20yAAAAOIA&#10;AAAPAAAAAAAAAAAAAAAAAAcCAABkcnMvZG93bnJldi54bWxQSwUGAAAAAAMAAwC3AAAA/AIAAAAA&#10;" fillcolor="#43a7de" strokecolor="#6b2976" strokeweight="3pt"/>
                <w10:wrap anchorx="margin"/>
              </v:group>
            </w:pict>
          </mc:Fallback>
        </mc:AlternateContent>
      </w:r>
      <w:r w:rsidR="005C7C7B" w:rsidRPr="00E43AF5">
        <w:rPr>
          <w:rFonts w:eastAsia="Microsoft JhengHei"/>
          <w:lang w:eastAsia="zh-HK"/>
        </w:rPr>
        <w:t>行動十四</w:t>
      </w:r>
    </w:p>
    <w:tbl>
      <w:tblPr>
        <w:tblW w:w="9127" w:type="dxa"/>
        <w:tblLayout w:type="fixed"/>
        <w:tblLook w:val="04A0" w:firstRow="1" w:lastRow="0" w:firstColumn="1" w:lastColumn="0" w:noHBand="0" w:noVBand="1"/>
      </w:tblPr>
      <w:tblGrid>
        <w:gridCol w:w="2551"/>
        <w:gridCol w:w="6576"/>
      </w:tblGrid>
      <w:tr w:rsidR="00AA2C85" w:rsidRPr="00E43AF5" w14:paraId="1115239D" w14:textId="77777777" w:rsidTr="005263FB">
        <w:tc>
          <w:tcPr>
            <w:tcW w:w="2551" w:type="dxa"/>
            <w:vAlign w:val="center"/>
          </w:tcPr>
          <w:p w14:paraId="31349DBB" w14:textId="77777777" w:rsidR="00766698"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25E2DD85" wp14:editId="0B58FF67">
                  <wp:extent cx="1482725" cy="1482725"/>
                  <wp:effectExtent l="0" t="0" r="3175" b="3175"/>
                  <wp:docPr id="281375781" name="Picture 51" descr="某名人士在協助另一名人士使用手提電腦。他們上方有一個豎起並指向上方箭嘴的拇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1375781" name="Picture 51" descr="某名人士在協助另一名人士使用手提電腦。他們上方有一個豎起並指向上方箭嘴的拇指。"/>
                          <pic:cNvPicPr/>
                        </pic:nvPicPr>
                        <pic:blipFill>
                          <a:blip r:embed="rId106"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4A93DCEF" w14:textId="73C91538" w:rsidR="00766698" w:rsidRPr="00E43AF5" w:rsidRDefault="00CF4F49" w:rsidP="00E43AF5">
            <w:pPr>
              <w:spacing w:line="240" w:lineRule="auto"/>
              <w:rPr>
                <w:rFonts w:eastAsia="Microsoft JhengHei"/>
                <w:lang w:eastAsia="zh-HK"/>
              </w:rPr>
            </w:pPr>
            <w:r w:rsidRPr="00E43AF5">
              <w:rPr>
                <w:rFonts w:eastAsia="Microsoft JhengHei"/>
                <w:lang w:eastAsia="zh-HK"/>
              </w:rPr>
              <w:t>我們會使文化和語言多元化社群更容易使用網上</w:t>
            </w:r>
            <w:r w:rsidR="008E4346">
              <w:rPr>
                <w:rFonts w:eastAsia="Microsoft JhengHei"/>
                <w:lang w:eastAsia="zh-HK"/>
              </w:rPr>
              <w:br/>
            </w:r>
            <w:r w:rsidRPr="00E43AF5">
              <w:rPr>
                <w:rFonts w:eastAsia="Microsoft JhengHei"/>
                <w:lang w:eastAsia="zh-HK"/>
              </w:rPr>
              <w:t>服務。</w:t>
            </w:r>
          </w:p>
          <w:p w14:paraId="258F9A09" w14:textId="77777777" w:rsidR="00766698" w:rsidRPr="00E43AF5" w:rsidRDefault="00CF4F49" w:rsidP="00E43AF5">
            <w:pPr>
              <w:spacing w:line="240" w:lineRule="auto"/>
              <w:rPr>
                <w:rFonts w:eastAsia="Microsoft JhengHei"/>
                <w:lang w:eastAsia="zh-HK"/>
              </w:rPr>
            </w:pPr>
            <w:r w:rsidRPr="00E43AF5">
              <w:rPr>
                <w:rFonts w:eastAsia="Microsoft JhengHei"/>
                <w:lang w:eastAsia="zh-HK"/>
              </w:rPr>
              <w:t>例如，</w:t>
            </w:r>
            <w:r w:rsidRPr="00E43AF5">
              <w:rPr>
                <w:rFonts w:eastAsia="Microsoft JhengHei"/>
                <w:lang w:eastAsia="zh-HK"/>
              </w:rPr>
              <w:t>NDIS</w:t>
            </w:r>
            <w:r w:rsidRPr="00E43AF5">
              <w:rPr>
                <w:rFonts w:eastAsia="Microsoft JhengHei"/>
                <w:lang w:eastAsia="zh-HK"/>
              </w:rPr>
              <w:t>網站。</w:t>
            </w:r>
          </w:p>
        </w:tc>
      </w:tr>
      <w:tr w:rsidR="00AA2C85" w:rsidRPr="00E43AF5" w14:paraId="54B2912A" w14:textId="77777777" w:rsidTr="005263FB">
        <w:tc>
          <w:tcPr>
            <w:tcW w:w="2551" w:type="dxa"/>
            <w:vAlign w:val="center"/>
          </w:tcPr>
          <w:p w14:paraId="7303F76D" w14:textId="77777777" w:rsidR="00766698" w:rsidRPr="00E43AF5" w:rsidRDefault="00766698" w:rsidP="00E43AF5">
            <w:pPr>
              <w:pStyle w:val="Image"/>
              <w:spacing w:before="600" w:after="0" w:line="240" w:lineRule="auto"/>
              <w:rPr>
                <w:rFonts w:eastAsia="Microsoft JhengHei"/>
                <w:lang w:eastAsia="zh-HK"/>
              </w:rPr>
            </w:pPr>
          </w:p>
        </w:tc>
        <w:tc>
          <w:tcPr>
            <w:tcW w:w="6576" w:type="dxa"/>
            <w:vAlign w:val="center"/>
          </w:tcPr>
          <w:p w14:paraId="7A38160B" w14:textId="77777777" w:rsidR="00766698" w:rsidRPr="00E43AF5" w:rsidRDefault="00CF4F49" w:rsidP="00E43AF5">
            <w:pPr>
              <w:spacing w:before="600" w:after="0" w:line="240" w:lineRule="auto"/>
              <w:rPr>
                <w:rFonts w:eastAsia="Microsoft JhengHei"/>
                <w:lang w:eastAsia="zh-HK"/>
              </w:rPr>
            </w:pPr>
            <w:r w:rsidRPr="00E43AF5">
              <w:rPr>
                <w:rFonts w:eastAsia="Microsoft JhengHei"/>
                <w:lang w:eastAsia="zh-HK"/>
              </w:rPr>
              <w:t>我們會按照下列方法執行：</w:t>
            </w:r>
          </w:p>
        </w:tc>
      </w:tr>
      <w:tr w:rsidR="00AA2C85" w:rsidRPr="00E43AF5" w14:paraId="708A1EFB" w14:textId="77777777" w:rsidTr="005263FB">
        <w:tc>
          <w:tcPr>
            <w:tcW w:w="2551" w:type="dxa"/>
            <w:vAlign w:val="center"/>
          </w:tcPr>
          <w:p w14:paraId="6177EB1F" w14:textId="77777777" w:rsidR="002A039B"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704ABBDA" wp14:editId="7E158530">
                  <wp:extent cx="1482725" cy="1482725"/>
                  <wp:effectExtent l="0" t="0" r="3175" b="3175"/>
                  <wp:docPr id="615775571" name="Picture 52" descr="一名人士拿著一份文件。他們上方有一個對話泡泡框，並以英文以外的語言顯示，還有一個剔號。"/>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5775571" name="Picture 52" descr="一名人士拿著一份文件。他們上方有一個對話泡泡框，並以英文以外的語言顯示，還有一個剔號。"/>
                          <pic:cNvPicPr/>
                        </pic:nvPicPr>
                        <pic:blipFill>
                          <a:blip r:embed="rId107"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5083EF8F" w14:textId="043FED20" w:rsidR="002A039B" w:rsidRPr="00E43AF5" w:rsidRDefault="00CF4F49" w:rsidP="00E43AF5">
            <w:pPr>
              <w:pStyle w:val="ListParagraph"/>
              <w:numPr>
                <w:ilvl w:val="0"/>
                <w:numId w:val="63"/>
              </w:numPr>
              <w:spacing w:line="240" w:lineRule="auto"/>
              <w:rPr>
                <w:rFonts w:eastAsia="Microsoft JhengHei"/>
                <w:lang w:eastAsia="zh-HK"/>
              </w:rPr>
            </w:pPr>
            <w:r w:rsidRPr="00E43AF5">
              <w:rPr>
                <w:rFonts w:eastAsia="Microsoft JhengHei"/>
                <w:lang w:eastAsia="zh-HK"/>
              </w:rPr>
              <w:t>使用文化和語言多元化人士明白的語言分享</w:t>
            </w:r>
            <w:r w:rsidR="008E4346">
              <w:rPr>
                <w:rFonts w:eastAsia="Microsoft JhengHei"/>
                <w:lang w:eastAsia="zh-HK"/>
              </w:rPr>
              <w:br/>
            </w:r>
            <w:r w:rsidRPr="00E43AF5">
              <w:rPr>
                <w:rFonts w:eastAsia="Microsoft JhengHei"/>
                <w:lang w:eastAsia="zh-HK"/>
              </w:rPr>
              <w:t>資訊</w:t>
            </w:r>
          </w:p>
        </w:tc>
      </w:tr>
      <w:tr w:rsidR="00AA2C85" w:rsidRPr="00E43AF5" w14:paraId="3302DCB8" w14:textId="77777777" w:rsidTr="005263FB">
        <w:tc>
          <w:tcPr>
            <w:tcW w:w="2551" w:type="dxa"/>
            <w:vAlign w:val="center"/>
          </w:tcPr>
          <w:p w14:paraId="7DD381CF" w14:textId="77777777" w:rsidR="002A039B"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1AA39154" wp14:editId="100B05FB">
                  <wp:extent cx="1483200" cy="1483200"/>
                  <wp:effectExtent l="0" t="0" r="3175" b="3175"/>
                  <wp:docPr id="1394082892" name="Picture 53" descr="某名人士在幫助另一名人士看一份文件。受協助的人士上方有一個想法泡泡框，泡泡框內有一個問號。"/>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4082892" name="Picture 53" descr="某名人士在幫助另一名人士看一份文件。受協助的人士上方有一個想法泡泡框，泡泡框內有一個問號。"/>
                          <pic:cNvPicPr/>
                        </pic:nvPicPr>
                        <pic:blipFill>
                          <a:blip r:embed="rId108" cstate="print">
                            <a:extLst>
                              <a:ext uri="{28A0092B-C50C-407E-A947-70E740481C1C}">
                                <a14:useLocalDpi xmlns:a14="http://schemas.microsoft.com/office/drawing/2010/main" val="0"/>
                              </a:ext>
                            </a:extLst>
                          </a:blip>
                          <a:stretch>
                            <a:fillRect/>
                          </a:stretch>
                        </pic:blipFill>
                        <pic:spPr bwMode="auto">
                          <a:xfrm>
                            <a:off x="0" y="0"/>
                            <a:ext cx="1483200" cy="1483200"/>
                          </a:xfrm>
                          <a:prstGeom prst="rect">
                            <a:avLst/>
                          </a:prstGeom>
                          <a:ln>
                            <a:noFill/>
                          </a:ln>
                          <a:extLst>
                            <a:ext uri="{53640926-AAD7-44D8-BBD7-CCE9431645EC}">
                              <a14:shadowObscured xmlns:a14="http://schemas.microsoft.com/office/drawing/2010/main"/>
                            </a:ext>
                          </a:extLst>
                        </pic:spPr>
                      </pic:pic>
                    </a:graphicData>
                  </a:graphic>
                </wp:inline>
              </w:drawing>
            </w:r>
          </w:p>
        </w:tc>
        <w:tc>
          <w:tcPr>
            <w:tcW w:w="6576" w:type="dxa"/>
            <w:vAlign w:val="center"/>
          </w:tcPr>
          <w:p w14:paraId="3627E181" w14:textId="77777777" w:rsidR="002A039B" w:rsidRPr="00E43AF5" w:rsidRDefault="00CF4F49" w:rsidP="00E43AF5">
            <w:pPr>
              <w:pStyle w:val="ListParagraph"/>
              <w:numPr>
                <w:ilvl w:val="0"/>
                <w:numId w:val="70"/>
              </w:numPr>
              <w:spacing w:line="240" w:lineRule="auto"/>
              <w:rPr>
                <w:rFonts w:eastAsia="Microsoft JhengHei"/>
                <w:lang w:eastAsia="zh-HK"/>
              </w:rPr>
            </w:pPr>
            <w:r w:rsidRPr="00E43AF5">
              <w:rPr>
                <w:rFonts w:eastAsia="Microsoft JhengHei"/>
                <w:lang w:eastAsia="zh-HK"/>
              </w:rPr>
              <w:t>當我們用一種文化和語言多元化人士不認識的語言分享資訊時，就會幫助他們。</w:t>
            </w:r>
          </w:p>
        </w:tc>
      </w:tr>
      <w:tr w:rsidR="00AA2C85" w:rsidRPr="00E43AF5" w14:paraId="3F1DCD90" w14:textId="77777777" w:rsidTr="005263FB">
        <w:tc>
          <w:tcPr>
            <w:tcW w:w="2551" w:type="dxa"/>
            <w:vAlign w:val="center"/>
          </w:tcPr>
          <w:p w14:paraId="0FDA43EE" w14:textId="77777777" w:rsidR="009F34FB" w:rsidRPr="00E43AF5" w:rsidRDefault="00CF4F49" w:rsidP="00E43AF5">
            <w:pPr>
              <w:pStyle w:val="Image"/>
              <w:spacing w:before="600" w:line="240" w:lineRule="auto"/>
              <w:rPr>
                <w:rFonts w:eastAsia="Microsoft JhengHei"/>
                <w:lang w:eastAsia="zh-HK"/>
              </w:rPr>
            </w:pPr>
            <w:r w:rsidRPr="00E43AF5">
              <w:rPr>
                <w:rFonts w:eastAsia="Microsoft JhengHei"/>
                <w:noProof/>
                <w:lang w:eastAsia="zh-HK"/>
              </w:rPr>
              <w:drawing>
                <wp:inline distT="0" distB="0" distL="0" distR="0" wp14:anchorId="11F12615" wp14:editId="6B4EBA6F">
                  <wp:extent cx="1482725" cy="1482725"/>
                  <wp:effectExtent l="0" t="0" r="3175" b="3175"/>
                  <wp:docPr id="216622349" name="Picture 54" descr="一名人士在使用手提電腦，以及一個指向上方的箭嘴。"/>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6622349" name="Picture 54" descr="一名人士在使用手提電腦，以及一個指向上方的箭嘴。"/>
                          <pic:cNvPicPr/>
                        </pic:nvPicPr>
                        <pic:blipFill>
                          <a:blip r:embed="rId109"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436CC712" w14:textId="77777777" w:rsidR="009F34FB" w:rsidRPr="00E43AF5" w:rsidRDefault="00CF4F49" w:rsidP="00E43AF5">
            <w:pPr>
              <w:spacing w:before="600" w:line="240" w:lineRule="auto"/>
              <w:rPr>
                <w:rFonts w:eastAsia="Microsoft JhengHei"/>
                <w:lang w:eastAsia="zh-HK"/>
              </w:rPr>
            </w:pPr>
            <w:r w:rsidRPr="00E43AF5">
              <w:rPr>
                <w:rFonts w:eastAsia="Microsoft JhengHei"/>
                <w:lang w:eastAsia="zh-HK"/>
              </w:rPr>
              <w:t>透過得知文化和語言多元化人士使用網上服務的數目，就可了解這項行動計劃有沒有效。</w:t>
            </w:r>
          </w:p>
        </w:tc>
      </w:tr>
    </w:tbl>
    <w:p w14:paraId="7563E6D9" w14:textId="77777777" w:rsidR="005C7C7B" w:rsidRPr="00E43AF5" w:rsidRDefault="00CF4F49" w:rsidP="00E43AF5">
      <w:pPr>
        <w:pStyle w:val="Heading3"/>
        <w:spacing w:before="360"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688960" behindDoc="1" locked="0" layoutInCell="1" allowOverlap="1" wp14:anchorId="4653271D" wp14:editId="7F1067DC">
                <wp:simplePos x="0" y="0"/>
                <wp:positionH relativeFrom="margin">
                  <wp:posOffset>19050</wp:posOffset>
                </wp:positionH>
                <wp:positionV relativeFrom="paragraph">
                  <wp:posOffset>234637</wp:posOffset>
                </wp:positionV>
                <wp:extent cx="5787317" cy="241540"/>
                <wp:effectExtent l="19050" t="19050" r="23495" b="25400"/>
                <wp:wrapNone/>
                <wp:docPr id="915048592" name="Group 91504859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7317" cy="241540"/>
                          <a:chOff x="11875" y="0"/>
                          <a:chExt cx="5787317" cy="241540"/>
                        </a:xfrm>
                      </wpg:grpSpPr>
                      <wps:wsp>
                        <wps:cNvPr id="2091575029" name="Straight Connector 2091575029"/>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054646881" name="Oval 1054646881"/>
                        <wps:cNvSpPr/>
                        <wps:spPr>
                          <a:xfrm>
                            <a:off x="5557652" y="0"/>
                            <a:ext cx="241540" cy="241540"/>
                          </a:xfrm>
                          <a:prstGeom prst="ellipse">
                            <a:avLst/>
                          </a:prstGeom>
                          <a:solidFill>
                            <a:srgbClr val="43A7DE"/>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7F1110C2" id="Group 915048592" o:spid="_x0000_s1026" alt="&quot;&quot;" style="position:absolute;margin-left:1.5pt;margin-top:18.5pt;width:455.7pt;height:19pt;z-index:-251627520;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A4auTQMAAAQJAAAOAAAAZHJzL2Uyb0RvYy54bWy8VttO3DAQfa/Uf7D8XnLZzWaJCIgulxcE&#10;qEvFs3GcTSTHdm1Dln59x85lF1igpRI8BF9mxuPjc2b24GjdcPTAtKmlyHG0F2LEBJVFLVY5/nlz&#10;9m2OkbFEFIRLwXL8yAw+Ovz65aBVGYtlJXnBNIIgwmStynFlrcqCwNCKNcTsScUEbJZSN8TCVK+C&#10;QpMWojc8iMNwFrRSF0pLyoyB1ZNuEx/6+GXJqL0qS8Ms4jmG3Kz/av+9c9/g8IBkK01UVdM+DfKB&#10;LBpSCzh0DHVCLEH3un4RqqmplkaWdo/KJpBlWVPm7wC3icJntznX8l75u6yydqVGmADaZzh9OCy9&#10;fDjXaqmuNSDRqhVg4WfuLutSN+4/ZInWHrLHETK2tojCYpLO00mUYkRhL55GybTHlFYAvHOLonma&#10;YLRxpdXp287BcHTwJKFWAUXMBgXzfygsK6KYB9dkgMK1RnUBVwj3oyRNwngfI0EaYOzSalKvKosW&#10;Ugjgk9Roy8ij5gMsRI+hyQzAuQPADRLRJJzF8458GySjWTqJOyQ9iCMOJFPa2HMmG+QGOea1cKmT&#10;jDxcGAs5gOlg4pa5QG2OJ/MoBM5TArrSonDHAaJDen5kHznrHH6wEgBw7+UDewGyBdfogYB0CKVM&#10;2MiHcOHB2rmVNeejY/i+Y2/vXJkX5784jx7+ZCns6NzUQupdp9v1kHLZ2Q8IdPd2ENzJ4tE/nIcG&#10;+OVk8AlEi8JkOpvO5vNoINoVII22ljfUGuU5vN0gkFGbSZKkswTIs5HZwKtelM8E+jq3GOe1Mm/S&#10;y0heF2fw9u4ljF7djTyZTo7Tk9OeJk/Mtinp3V6NMfse76ezlzEgZS6GB/QKe43C8S4uDBT2h1ek&#10;YB2zkxD+hsNc13Gk94LazfK/kMdns5yPwnyH5UjLrgEaRc9qqCQXxNhroqHjQZ2ALm6v4FNyCcVD&#10;9iOMKql/71p39lCCYRejFjpojs2ve6IZ8Pm+WUioGkBtOMkPIb62fBiWWja30LiPXQTYIoJCnBxT&#10;q4fJwnZdGlo/ZcfH3gxapiL2QiwVHeqUq3o361uiVV8aLfD+Ug7F/UWF7Gx7FnXa7yde+r7jQKv1&#10;BOh/Frhevj339psfL4d/AAAA//8DAFBLAwQUAAYACAAAACEACUziot4AAAAHAQAADwAAAGRycy9k&#10;b3ducmV2LnhtbEyPQUvDQBCF74L/YRnBm93EtrbGbEop6qkItoL0Nk2mSWh2NmS3SfrvHU96egxv&#10;eO976Wq0jeqp87VjA/EkAkWcu6Lm0sDX/u1hCcoH5AIbx2TgSh5W2e1NiknhBv6kfhdKJSHsEzRQ&#10;hdAmWvu8Iot+4lpi8U6usxjk7EpddDhIuG30YxQ9aYs1S0OFLW0qys+7izXwPuCwnsav/fZ82lwP&#10;+/nH9zYmY+7vxvULqEBj+HuGX3xBh0yYju7ChVeNgaksCSILUbGf49kM1NHAYh6BzlL9nz/7AQAA&#10;//8DAFBLAQItABQABgAIAAAAIQC2gziS/gAAAOEBAAATAAAAAAAAAAAAAAAAAAAAAABbQ29udGVu&#10;dF9UeXBlc10ueG1sUEsBAi0AFAAGAAgAAAAhADj9If/WAAAAlAEAAAsAAAAAAAAAAAAAAAAALwEA&#10;AF9yZWxzLy5yZWxzUEsBAi0AFAAGAAgAAAAhAAUDhq5NAwAABAkAAA4AAAAAAAAAAAAAAAAALgIA&#10;AGRycy9lMm9Eb2MueG1sUEsBAi0AFAAGAAgAAAAhAAlM4qLeAAAABwEAAA8AAAAAAAAAAAAAAAAA&#10;pwUAAGRycy9kb3ducmV2LnhtbFBLBQYAAAAABAAEAPMAAACyBgAAAAA=&#10;">
                <v:line id="Straight Connector 2091575029"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QWiKzQAAAOMAAAAPAAAAZHJzL2Rvd25yZXYueG1sRI/NasMw&#10;EITvhbyD2EIvpZFiSNM4UUKbUig0h/wY4uNibW0Ta2UsOXHevioUehxm5htmuR5sIy7U+dqxhslY&#10;gSAunKm51JAdP55eQPiAbLBxTBpu5GG9Gt0tMTXuynu6HEIpIoR9ihqqENpUSl9UZNGPXUscvW/X&#10;WQxRdqU0HV4j3DYyUepZWqw5LlTY0qai4nzorYbTbb/pd++tzJssz7enr8esf+u1frgfXhcgAg3h&#10;P/zX/jQaEjWfTGdTlczh91P8A3L1AwAA//8DAFBLAQItABQABgAIAAAAIQDb4fbL7gAAAIUBAAAT&#10;AAAAAAAAAAAAAAAAAAAAAABbQ29udGVudF9UeXBlc10ueG1sUEsBAi0AFAAGAAgAAAAhAFr0LFu/&#10;AAAAFQEAAAsAAAAAAAAAAAAAAAAAHwEAAF9yZWxzLy5yZWxzUEsBAi0AFAAGAAgAAAAhAMhBaIrN&#10;AAAA4wAAAA8AAAAAAAAAAAAAAAAABwIAAGRycy9kb3ducmV2LnhtbFBLBQYAAAAAAwADALcAAAAB&#10;AwAAAAA=&#10;" strokecolor="#65276f [3044]" strokeweight="3pt">
                  <v:stroke endcap="round"/>
                </v:line>
                <v:oval id="Oval 1054646881"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P3RIxQAAAOMAAAAPAAAAZHJzL2Rvd25yZXYueG1sRE/NisIw&#10;EL4L+w5hhL3ImipaSm0qsiDoTauL16EZ22IzKU3U7tubhQWP8/1Pth5MKx7Uu8aygtk0AkFcWt1w&#10;peB82n4lIJxH1thaJgW/5GCdf4wyTLV98pEeha9ECGGXooLa+y6V0pU1GXRT2xEH7mp7gz6cfSV1&#10;j88Qblo5j6JYGmw4NNTY0XdN5a24GwW42R0uCbWH5YU6LnR138c/E6U+x8NmBcLT4N/if/dOh/nR&#10;chEv4iSZwd9PAQCZvwAAAP//AwBQSwECLQAUAAYACAAAACEA2+H2y+4AAACFAQAAEwAAAAAAAAAA&#10;AAAAAAAAAAAAW0NvbnRlbnRfVHlwZXNdLnhtbFBLAQItABQABgAIAAAAIQBa9CxbvwAAABUBAAAL&#10;AAAAAAAAAAAAAAAAAB8BAABfcmVscy8ucmVsc1BLAQItABQABgAIAAAAIQBAP3RIxQAAAOMAAAAP&#10;AAAAAAAAAAAAAAAAAAcCAABkcnMvZG93bnJldi54bWxQSwUGAAAAAAMAAwC3AAAA+QIAAAAA&#10;" fillcolor="#43a7de" strokecolor="#6b2976" strokeweight="3pt"/>
                <w10:wrap anchorx="margin"/>
              </v:group>
            </w:pict>
          </mc:Fallback>
        </mc:AlternateContent>
      </w:r>
      <w:r w:rsidRPr="00E43AF5">
        <w:rPr>
          <w:rFonts w:eastAsia="Microsoft JhengHei"/>
          <w:lang w:eastAsia="zh-HK"/>
        </w:rPr>
        <w:t>行動十五</w:t>
      </w:r>
    </w:p>
    <w:tbl>
      <w:tblPr>
        <w:tblW w:w="9128" w:type="dxa"/>
        <w:tblLayout w:type="fixed"/>
        <w:tblLook w:val="04A0" w:firstRow="1" w:lastRow="0" w:firstColumn="1" w:lastColumn="0" w:noHBand="0" w:noVBand="1"/>
      </w:tblPr>
      <w:tblGrid>
        <w:gridCol w:w="2552"/>
        <w:gridCol w:w="6576"/>
      </w:tblGrid>
      <w:tr w:rsidR="00AA2C85" w:rsidRPr="00E43AF5" w14:paraId="0B4E2CD9" w14:textId="77777777" w:rsidTr="003E3C90">
        <w:tc>
          <w:tcPr>
            <w:tcW w:w="2552" w:type="dxa"/>
            <w:vAlign w:val="center"/>
          </w:tcPr>
          <w:p w14:paraId="149C155C" w14:textId="77777777" w:rsidR="00766698" w:rsidRPr="00E43AF5" w:rsidRDefault="00CF4F49" w:rsidP="00E43AF5">
            <w:pPr>
              <w:pStyle w:val="Image"/>
              <w:spacing w:before="360" w:line="240" w:lineRule="auto"/>
              <w:rPr>
                <w:rFonts w:eastAsia="Microsoft JhengHei"/>
                <w:lang w:eastAsia="zh-HK"/>
              </w:rPr>
            </w:pPr>
            <w:r w:rsidRPr="00E43AF5">
              <w:rPr>
                <w:rFonts w:eastAsia="Microsoft JhengHei"/>
                <w:noProof/>
                <w:lang w:eastAsia="zh-HK"/>
              </w:rPr>
              <w:drawing>
                <wp:inline distT="0" distB="0" distL="0" distR="0" wp14:anchorId="336D6B71" wp14:editId="07BFA618">
                  <wp:extent cx="1483360" cy="1483360"/>
                  <wp:effectExtent l="0" t="0" r="2540" b="2540"/>
                  <wp:docPr id="1785330858" name="Picture 28" descr="以英文以外的三種語言顯示三個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5330858" name="Picture 28" descr="以英文以外的三種語言顯示三個對話泡泡框。"/>
                          <pic:cNvPicPr/>
                        </pic:nvPicPr>
                        <pic:blipFill>
                          <a:blip r:embed="rId110"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6" w:type="dxa"/>
            <w:vAlign w:val="center"/>
          </w:tcPr>
          <w:p w14:paraId="42EC2E15" w14:textId="77777777" w:rsidR="00766698" w:rsidRPr="00E43AF5" w:rsidRDefault="00CF4F49" w:rsidP="00E43AF5">
            <w:pPr>
              <w:spacing w:before="360" w:line="240" w:lineRule="auto"/>
              <w:rPr>
                <w:rFonts w:eastAsia="Microsoft JhengHei"/>
                <w:lang w:eastAsia="zh-HK"/>
              </w:rPr>
            </w:pPr>
            <w:r w:rsidRPr="00E43AF5">
              <w:rPr>
                <w:rFonts w:eastAsia="Microsoft JhengHei"/>
                <w:lang w:eastAsia="zh-HK"/>
              </w:rPr>
              <w:t>對於須要分享</w:t>
            </w:r>
            <w:r w:rsidRPr="00E43AF5">
              <w:rPr>
                <w:rFonts w:eastAsia="Microsoft JhengHei"/>
                <w:lang w:eastAsia="zh-HK"/>
              </w:rPr>
              <w:t>NDIS</w:t>
            </w:r>
            <w:r w:rsidRPr="00E43AF5">
              <w:rPr>
                <w:rFonts w:eastAsia="Microsoft JhengHei"/>
                <w:lang w:eastAsia="zh-HK"/>
              </w:rPr>
              <w:t>資訊的語言，我們會制定這類指引。</w:t>
            </w:r>
          </w:p>
          <w:p w14:paraId="79B0B64A" w14:textId="77777777" w:rsidR="002C7941" w:rsidRPr="00E43AF5" w:rsidRDefault="00CF4F49" w:rsidP="00E43AF5">
            <w:pPr>
              <w:spacing w:line="240" w:lineRule="auto"/>
              <w:rPr>
                <w:rFonts w:eastAsia="Microsoft JhengHei"/>
                <w:lang w:eastAsia="zh-HK"/>
              </w:rPr>
            </w:pPr>
            <w:r w:rsidRPr="00E43AF5">
              <w:rPr>
                <w:rFonts w:eastAsia="Microsoft JhengHei"/>
                <w:lang w:eastAsia="zh-HK"/>
              </w:rPr>
              <w:t>這表示更多文化和語言多元化人士能了解</w:t>
            </w:r>
            <w:r w:rsidRPr="00E43AF5">
              <w:rPr>
                <w:rFonts w:eastAsia="Microsoft JhengHei"/>
                <w:lang w:eastAsia="zh-HK"/>
              </w:rPr>
              <w:t>NDIS</w:t>
            </w:r>
            <w:r w:rsidRPr="00E43AF5">
              <w:rPr>
                <w:rFonts w:eastAsia="Microsoft JhengHei"/>
                <w:lang w:eastAsia="zh-HK"/>
              </w:rPr>
              <w:t>。</w:t>
            </w:r>
          </w:p>
        </w:tc>
      </w:tr>
      <w:tr w:rsidR="00AA2C85" w:rsidRPr="00E43AF5" w14:paraId="74CB689D" w14:textId="77777777" w:rsidTr="007916A8">
        <w:tc>
          <w:tcPr>
            <w:tcW w:w="2552" w:type="dxa"/>
            <w:vAlign w:val="center"/>
          </w:tcPr>
          <w:p w14:paraId="511B2CF7" w14:textId="77777777" w:rsidR="00007F05" w:rsidRPr="00E43AF5" w:rsidRDefault="00007F05" w:rsidP="00E43AF5">
            <w:pPr>
              <w:pStyle w:val="Image"/>
              <w:spacing w:before="600" w:after="0" w:line="240" w:lineRule="auto"/>
              <w:rPr>
                <w:rFonts w:eastAsia="Microsoft JhengHei"/>
                <w:lang w:eastAsia="zh-HK"/>
              </w:rPr>
            </w:pPr>
          </w:p>
        </w:tc>
        <w:tc>
          <w:tcPr>
            <w:tcW w:w="6576" w:type="dxa"/>
            <w:vAlign w:val="center"/>
          </w:tcPr>
          <w:p w14:paraId="1A98D90C" w14:textId="77777777" w:rsidR="002C7941" w:rsidRPr="00E43AF5" w:rsidRDefault="00CF4F49" w:rsidP="00E43AF5">
            <w:pPr>
              <w:spacing w:before="600" w:after="0" w:line="240" w:lineRule="auto"/>
              <w:rPr>
                <w:rFonts w:eastAsia="Microsoft JhengHei"/>
                <w:lang w:eastAsia="zh-HK"/>
              </w:rPr>
            </w:pPr>
            <w:r w:rsidRPr="00E43AF5">
              <w:rPr>
                <w:rFonts w:eastAsia="Microsoft JhengHei"/>
                <w:lang w:eastAsia="zh-HK"/>
              </w:rPr>
              <w:t>如要制定這類指引，我們會與下列機構合作：</w:t>
            </w:r>
          </w:p>
        </w:tc>
      </w:tr>
      <w:tr w:rsidR="00AA2C85" w:rsidRPr="00E43AF5" w14:paraId="5387890D" w14:textId="77777777" w:rsidTr="007916A8">
        <w:tc>
          <w:tcPr>
            <w:tcW w:w="2552" w:type="dxa"/>
            <w:vAlign w:val="center"/>
          </w:tcPr>
          <w:p w14:paraId="3A794546" w14:textId="77777777" w:rsidR="00B32C67"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E53AA9A" wp14:editId="4AC4C583">
                  <wp:extent cx="1483360" cy="1483360"/>
                  <wp:effectExtent l="0" t="0" r="2540" b="2540"/>
                  <wp:docPr id="1278271050" name="Picture 55" descr="一群文化和語言多元化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8271050" name="Picture 55" descr="一群文化和語言多元化人士。"/>
                          <pic:cNvPicPr/>
                        </pic:nvPicPr>
                        <pic:blipFill>
                          <a:blip r:embed="rId111"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6" w:type="dxa"/>
            <w:vAlign w:val="center"/>
          </w:tcPr>
          <w:p w14:paraId="59635A2E" w14:textId="77777777" w:rsidR="00B32C67" w:rsidRPr="00E43AF5" w:rsidRDefault="00CF4F49" w:rsidP="00E43AF5">
            <w:pPr>
              <w:pStyle w:val="ListParagraph"/>
              <w:numPr>
                <w:ilvl w:val="0"/>
                <w:numId w:val="69"/>
              </w:numPr>
              <w:spacing w:line="240" w:lineRule="auto"/>
              <w:rPr>
                <w:rFonts w:eastAsia="Microsoft JhengHei"/>
                <w:lang w:eastAsia="zh-HK"/>
              </w:rPr>
            </w:pPr>
            <w:r w:rsidRPr="00E43AF5">
              <w:rPr>
                <w:rFonts w:eastAsia="Microsoft JhengHei"/>
                <w:lang w:eastAsia="zh-HK"/>
              </w:rPr>
              <w:t>文化和語言多元化社群</w:t>
            </w:r>
          </w:p>
        </w:tc>
      </w:tr>
      <w:tr w:rsidR="00AA2C85" w:rsidRPr="00E43AF5" w14:paraId="5E7208A8" w14:textId="77777777" w:rsidTr="007916A8">
        <w:tc>
          <w:tcPr>
            <w:tcW w:w="2552" w:type="dxa"/>
            <w:vAlign w:val="center"/>
          </w:tcPr>
          <w:p w14:paraId="11A1989C" w14:textId="77777777" w:rsidR="00B32C67" w:rsidRPr="00E43AF5" w:rsidRDefault="00CF4F49" w:rsidP="00E43AF5">
            <w:pPr>
              <w:pStyle w:val="Image"/>
              <w:spacing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55520" behindDoc="0" locked="0" layoutInCell="1" allowOverlap="1" wp14:anchorId="79DA1E2F" wp14:editId="4D70A799">
                      <wp:simplePos x="0" y="0"/>
                      <wp:positionH relativeFrom="column">
                        <wp:posOffset>293370</wp:posOffset>
                      </wp:positionH>
                      <wp:positionV relativeFrom="paragraph">
                        <wp:posOffset>1082040</wp:posOffset>
                      </wp:positionV>
                      <wp:extent cx="892175" cy="304800"/>
                      <wp:effectExtent l="0" t="0" r="3175" b="0"/>
                      <wp:wrapNone/>
                      <wp:docPr id="248652513"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304800"/>
                              </a:xfrm>
                              <a:prstGeom prst="rect">
                                <a:avLst/>
                              </a:prstGeom>
                              <a:noFill/>
                              <a:ln w="9525">
                                <a:noFill/>
                                <a:miter lim="800000"/>
                                <a:headEnd/>
                                <a:tailEnd/>
                              </a:ln>
                            </wps:spPr>
                            <wps:txbx>
                              <w:txbxContent>
                                <w:p w14:paraId="0E05A0D7" w14:textId="77777777" w:rsidR="00645ABE" w:rsidRPr="008E4346" w:rsidRDefault="00645ABE" w:rsidP="005F498B">
                                  <w:pPr>
                                    <w:spacing w:before="0" w:after="0" w:line="240" w:lineRule="auto"/>
                                    <w:jc w:val="center"/>
                                    <w:rPr>
                                      <w:rFonts w:ascii="Microsoft JhengHei" w:eastAsia="Microsoft JhengHei" w:hAnsi="Microsoft JhengHei"/>
                                      <w:sz w:val="24"/>
                                      <w:szCs w:val="24"/>
                                      <w:lang w:val="en-PH"/>
                                    </w:rPr>
                                  </w:pPr>
                                  <w:r w:rsidRPr="008E4346">
                                    <w:rPr>
                                      <w:rFonts w:ascii="Microsoft JhengHei" w:eastAsia="Microsoft JhengHei" w:hAnsi="Microsoft JhengHei"/>
                                      <w:b/>
                                      <w:bCs/>
                                      <w:sz w:val="24"/>
                                      <w:szCs w:val="24"/>
                                    </w:rPr>
                                    <w:t>NDIS委員會</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79DA1E2F" id="_x0000_s1039" type="#_x0000_t202" alt="&quot;&quot;" style="position:absolute;left:0;text-align:left;margin-left:23.1pt;margin-top:85.2pt;width:70.25pt;height:24pt;z-index:2517555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Rx0M6gEAAKoDAAAOAAAAZHJzL2Uyb0RvYy54bWysU9uO0zAQfUfiHyy/06RdCt2o6Qp2WYS0&#10;XKSFD3Acp7GwPWbsNilfz9hpygreEHmwxnbmzJwzx9ub0Rp2VBg0uJovFyVnyklotdvX/NvX+xcb&#10;zkIUrhUGnKr5SQV+s3v+bDv4Sq2gB9MqZATiQjX4mvcx+qooguyVFWEBXjm67ACtiLTFfdGiGAjd&#10;mmJVlq+KAbD1CFKFQKd30yXfZfyuUzJ+7rqgIjM1p95iXjGvTVqL3VZUexS+1/LchviHLqzQjope&#10;oO5EFOyA+i8oqyVCgC4uJNgCuk5LlTkQm2X5B5vHXniVuZA4wV9kCv8PVn46PvovyOL4FkYaYCYR&#10;/API74E5uO2F26s3iDD0SrRUeJkkKwYfqnNqkjpUIYE0w0doacjiECEDjR3apArxZIROAzhdRFdj&#10;ZJION9er5es1Z5KursqXmzIPpRDVnOwxxPcKLEtBzZFmmsHF8SHE1Iyo5l9SLQf32pg8V+PYUPPr&#10;9WqdE57cWB3JdkZbql+mbzJC4vjOtTk5Cm2mmAoYdyadeE6M49iMTLekyFVKTiI00J5IBoTJZvQs&#10;KOgBf3I2kMVqHn4cBCrOzAdHUiY/zgHOQTMHwklKrXnkbApvY/ZtYpyKkSEy97N5k+Oe7vNfv5/Y&#10;7hcAAAD//wMAUEsDBBQABgAIAAAAIQAemfvn3wAAAAoBAAAPAAAAZHJzL2Rvd25yZXYueG1sTI/B&#10;TsMwDIbvSLxDZCRuLFlVdaU0nSYEJyREVw4c08ZrozVOabKtvD3ZCY62P/3+/nK72JGdcfbGkYT1&#10;SgBD6pw21Ev4bF4fcmA+KNJqdIQSftDDtrq9KVWh3YVqPO9Dz2II+UJJGEKYCs59N6BVfuUmpHg7&#10;uNmqEMe553pWlxhuR54IkXGrDMUPg5rwecDuuD9ZCbsvql/M93v7UR9q0zSPgt6yo5T3d8vuCVjA&#10;JfzBcNWP6lBFp9adSHs2SkizJJJxvxEpsCuQZxtgrYRknafAq5L/r1D9AgAA//8DAFBLAQItABQA&#10;BgAIAAAAIQC2gziS/gAAAOEBAAATAAAAAAAAAAAAAAAAAAAAAABbQ29udGVudF9UeXBlc10ueG1s&#10;UEsBAi0AFAAGAAgAAAAhADj9If/WAAAAlAEAAAsAAAAAAAAAAAAAAAAALwEAAF9yZWxzLy5yZWxz&#10;UEsBAi0AFAAGAAgAAAAhACJHHQzqAQAAqgMAAA4AAAAAAAAAAAAAAAAALgIAAGRycy9lMm9Eb2Mu&#10;eG1sUEsBAi0AFAAGAAgAAAAhAB6Z++ffAAAACgEAAA8AAAAAAAAAAAAAAAAARAQAAGRycy9kb3du&#10;cmV2LnhtbFBLBQYAAAAABAAEAPMAAABQBQAAAAA=&#10;" filled="f" stroked="f">
                      <v:textbox inset="0,0,0,0">
                        <w:txbxContent>
                          <w:p w14:paraId="0E05A0D7" w14:textId="77777777" w:rsidR="00645ABE" w:rsidRPr="008E4346" w:rsidRDefault="00645ABE" w:rsidP="005F498B">
                            <w:pPr>
                              <w:spacing w:before="0" w:after="0" w:line="240" w:lineRule="auto"/>
                              <w:jc w:val="center"/>
                              <w:rPr>
                                <w:rFonts w:ascii="Microsoft JhengHei" w:eastAsia="Microsoft JhengHei" w:hAnsi="Microsoft JhengHei"/>
                                <w:sz w:val="24"/>
                                <w:szCs w:val="24"/>
                                <w:lang w:val="en-PH"/>
                              </w:rPr>
                            </w:pPr>
                            <w:r w:rsidRPr="008E4346">
                              <w:rPr>
                                <w:rFonts w:ascii="Microsoft JhengHei" w:eastAsia="Microsoft JhengHei" w:hAnsi="Microsoft JhengHei"/>
                                <w:b/>
                                <w:bCs/>
                                <w:sz w:val="24"/>
                                <w:szCs w:val="24"/>
                              </w:rPr>
                              <w:t>NDIS委員會</w:t>
                            </w:r>
                          </w:p>
                        </w:txbxContent>
                      </v:textbox>
                    </v:shape>
                  </w:pict>
                </mc:Fallback>
              </mc:AlternateContent>
            </w:r>
            <w:r w:rsidR="00B32C67" w:rsidRPr="00E43AF5">
              <w:rPr>
                <w:rFonts w:eastAsia="Microsoft JhengHei"/>
                <w:noProof/>
                <w:lang w:eastAsia="zh-HK"/>
              </w:rPr>
              <w:drawing>
                <wp:inline distT="0" distB="0" distL="0" distR="0" wp14:anchorId="00778D68" wp14:editId="057889AE">
                  <wp:extent cx="1483360" cy="1483360"/>
                  <wp:effectExtent l="0" t="0" r="2540" b="2540"/>
                  <wp:docPr id="1818495431" name="Picture 56" descr="三名人士在一張寫上「NDIS委員會」的長凳後面。"/>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8495431" name="Picture 56" descr="三名人士在一張寫上「NDIS委員會」的長凳後面。"/>
                          <pic:cNvPicPr/>
                        </pic:nvPicPr>
                        <pic:blipFill>
                          <a:blip r:embed="rId98"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6" w:type="dxa"/>
            <w:vAlign w:val="center"/>
          </w:tcPr>
          <w:p w14:paraId="7F6846D3" w14:textId="77777777" w:rsidR="00B32C67" w:rsidRPr="00E43AF5" w:rsidRDefault="00CF4F49" w:rsidP="00E43AF5">
            <w:pPr>
              <w:pStyle w:val="ListParagraph"/>
              <w:numPr>
                <w:ilvl w:val="0"/>
                <w:numId w:val="69"/>
              </w:numPr>
              <w:spacing w:line="240" w:lineRule="auto"/>
              <w:rPr>
                <w:rFonts w:eastAsia="Microsoft JhengHei"/>
                <w:lang w:eastAsia="zh-HK"/>
              </w:rPr>
            </w:pPr>
            <w:r w:rsidRPr="00E43AF5">
              <w:rPr>
                <w:rFonts w:eastAsia="Microsoft JhengHei"/>
                <w:lang w:eastAsia="zh-HK"/>
              </w:rPr>
              <w:t>NDIS</w:t>
            </w:r>
            <w:r w:rsidRPr="00E43AF5">
              <w:rPr>
                <w:rFonts w:eastAsia="Microsoft JhengHei"/>
                <w:lang w:eastAsia="zh-HK"/>
              </w:rPr>
              <w:t>委員會</w:t>
            </w:r>
          </w:p>
        </w:tc>
      </w:tr>
      <w:tr w:rsidR="00AA2C85" w:rsidRPr="00E43AF5" w14:paraId="5A887269" w14:textId="77777777" w:rsidTr="007916A8">
        <w:tc>
          <w:tcPr>
            <w:tcW w:w="2552" w:type="dxa"/>
            <w:vAlign w:val="center"/>
          </w:tcPr>
          <w:p w14:paraId="57C3068C" w14:textId="77777777" w:rsidR="00B32C67"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7C4682D8" wp14:editId="38168B5E">
                  <wp:extent cx="1440000" cy="1440000"/>
                  <wp:effectExtent l="0" t="0" r="8255" b="8255"/>
                  <wp:docPr id="1800567495" name="Picture 1800567495" descr="一棟辦公大樓前方有三名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0567495" name="Picture 1800567495" descr="一棟辦公大樓前方有三名人士。"/>
                          <pic:cNvPicPr>
                            <a:picLocks noChangeAspect="1" noChangeArrowheads="1"/>
                          </pic:cNvPicPr>
                        </pic:nvPicPr>
                        <pic:blipFill>
                          <a:blip r:embed="rId99" cstate="print">
                            <a:extLst>
                              <a:ext uri="{28A0092B-C50C-407E-A947-70E740481C1C}">
                                <a14:useLocalDpi xmlns:a14="http://schemas.microsoft.com/office/drawing/2010/main" val="0"/>
                              </a:ext>
                            </a:extLst>
                          </a:blip>
                          <a:stretch>
                            <a:fillRect/>
                          </a:stretch>
                        </pic:blipFill>
                        <pic:spPr bwMode="auto">
                          <a:xfrm>
                            <a:off x="0" y="0"/>
                            <a:ext cx="1440000" cy="1440000"/>
                          </a:xfrm>
                          <a:prstGeom prst="rect">
                            <a:avLst/>
                          </a:prstGeom>
                          <a:noFill/>
                          <a:ln>
                            <a:noFill/>
                          </a:ln>
                        </pic:spPr>
                      </pic:pic>
                    </a:graphicData>
                  </a:graphic>
                </wp:inline>
              </w:drawing>
            </w:r>
          </w:p>
        </w:tc>
        <w:tc>
          <w:tcPr>
            <w:tcW w:w="6576" w:type="dxa"/>
            <w:vAlign w:val="center"/>
          </w:tcPr>
          <w:p w14:paraId="6FDF09D0" w14:textId="77777777" w:rsidR="00B32C67" w:rsidRPr="00E43AF5" w:rsidRDefault="00CF4F49" w:rsidP="00E43AF5">
            <w:pPr>
              <w:pStyle w:val="ListParagraph"/>
              <w:numPr>
                <w:ilvl w:val="0"/>
                <w:numId w:val="70"/>
              </w:numPr>
              <w:spacing w:line="240" w:lineRule="auto"/>
              <w:rPr>
                <w:rFonts w:eastAsia="Microsoft JhengHei"/>
                <w:lang w:eastAsia="zh-HK"/>
              </w:rPr>
            </w:pPr>
            <w:r w:rsidRPr="00E43AF5">
              <w:rPr>
                <w:rFonts w:eastAsia="Microsoft JhengHei"/>
                <w:lang w:eastAsia="zh-HK"/>
              </w:rPr>
              <w:t>支持文化和語言多元化殘障人士的機構。</w:t>
            </w:r>
          </w:p>
        </w:tc>
      </w:tr>
    </w:tbl>
    <w:p w14:paraId="3F9A1E1B" w14:textId="77777777" w:rsidR="007916A8" w:rsidRPr="00E43AF5" w:rsidRDefault="00CF4F49" w:rsidP="00E43AF5">
      <w:pPr>
        <w:spacing w:line="240" w:lineRule="auto"/>
        <w:rPr>
          <w:rFonts w:eastAsia="Microsoft JhengHei"/>
          <w:lang w:eastAsia="zh-HK"/>
        </w:rPr>
      </w:pPr>
      <w:r w:rsidRPr="00E43AF5">
        <w:rPr>
          <w:rFonts w:eastAsia="Microsoft JhengHei"/>
          <w:lang w:eastAsia="zh-HK"/>
        </w:rPr>
        <w:br w:type="page"/>
      </w:r>
    </w:p>
    <w:tbl>
      <w:tblPr>
        <w:tblW w:w="9242" w:type="dxa"/>
        <w:tblLayout w:type="fixed"/>
        <w:tblLook w:val="04A0" w:firstRow="1" w:lastRow="0" w:firstColumn="1" w:lastColumn="0" w:noHBand="0" w:noVBand="1"/>
      </w:tblPr>
      <w:tblGrid>
        <w:gridCol w:w="2552"/>
        <w:gridCol w:w="6576"/>
        <w:gridCol w:w="114"/>
      </w:tblGrid>
      <w:tr w:rsidR="00AA2C85" w:rsidRPr="00E43AF5" w14:paraId="5EB60D08" w14:textId="77777777" w:rsidTr="00225597">
        <w:tc>
          <w:tcPr>
            <w:tcW w:w="2552" w:type="dxa"/>
            <w:vAlign w:val="center"/>
          </w:tcPr>
          <w:p w14:paraId="1681C43C" w14:textId="77777777" w:rsidR="00007F05" w:rsidRPr="00E43AF5" w:rsidRDefault="00007F05" w:rsidP="00E43AF5">
            <w:pPr>
              <w:pStyle w:val="Image"/>
              <w:spacing w:after="0" w:line="240" w:lineRule="auto"/>
              <w:rPr>
                <w:rFonts w:eastAsia="Microsoft JhengHei"/>
                <w:lang w:eastAsia="zh-HK"/>
              </w:rPr>
            </w:pPr>
          </w:p>
        </w:tc>
        <w:tc>
          <w:tcPr>
            <w:tcW w:w="6690" w:type="dxa"/>
            <w:gridSpan w:val="2"/>
            <w:vAlign w:val="center"/>
          </w:tcPr>
          <w:p w14:paraId="0B51DDC9" w14:textId="77777777" w:rsidR="00007F05" w:rsidRPr="00E43AF5" w:rsidRDefault="00CF4F49" w:rsidP="00E43AF5">
            <w:pPr>
              <w:spacing w:after="0" w:line="240" w:lineRule="auto"/>
              <w:rPr>
                <w:rFonts w:eastAsia="Microsoft JhengHei"/>
                <w:lang w:eastAsia="zh-HK"/>
              </w:rPr>
            </w:pPr>
            <w:r w:rsidRPr="00E43AF5">
              <w:rPr>
                <w:rFonts w:eastAsia="Microsoft JhengHei"/>
                <w:lang w:eastAsia="zh-HK"/>
              </w:rPr>
              <w:t>透過得知下列方面的數目，以了解這項行動計劃有沒有效：</w:t>
            </w:r>
          </w:p>
        </w:tc>
      </w:tr>
      <w:tr w:rsidR="00AA2C85" w:rsidRPr="00E43AF5" w14:paraId="165B85F3" w14:textId="77777777" w:rsidTr="00225597">
        <w:trPr>
          <w:gridAfter w:val="1"/>
          <w:wAfter w:w="114" w:type="dxa"/>
        </w:trPr>
        <w:tc>
          <w:tcPr>
            <w:tcW w:w="2552" w:type="dxa"/>
            <w:vAlign w:val="center"/>
          </w:tcPr>
          <w:p w14:paraId="091EE1C6" w14:textId="77777777" w:rsidR="00B42BC2"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3ED6924" wp14:editId="55E77BAB">
                  <wp:extent cx="1483360" cy="1483360"/>
                  <wp:effectExtent l="0" t="0" r="2540" b="2540"/>
                  <wp:docPr id="1299266338" name="Picture 29" descr="用英文以外的三種語言撰寫的三份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9266338" name="Picture 29" descr="用英文以外的三種語言撰寫的三份文件。"/>
                          <pic:cNvPicPr/>
                        </pic:nvPicPr>
                        <pic:blipFill>
                          <a:blip r:embed="rId112"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6" w:type="dxa"/>
            <w:vAlign w:val="center"/>
          </w:tcPr>
          <w:p w14:paraId="00C811B2" w14:textId="77777777" w:rsidR="00B42BC2" w:rsidRPr="00E43AF5" w:rsidRDefault="00CF4F49" w:rsidP="00E43AF5">
            <w:pPr>
              <w:pStyle w:val="ListParagraph"/>
              <w:numPr>
                <w:ilvl w:val="0"/>
                <w:numId w:val="64"/>
              </w:numPr>
              <w:spacing w:line="240" w:lineRule="auto"/>
              <w:rPr>
                <w:rFonts w:eastAsia="Microsoft JhengHei"/>
                <w:lang w:eastAsia="zh-HK"/>
              </w:rPr>
            </w:pPr>
            <w:r w:rsidRPr="00E43AF5">
              <w:rPr>
                <w:rFonts w:eastAsia="Microsoft JhengHei"/>
                <w:lang w:eastAsia="zh-HK"/>
              </w:rPr>
              <w:t>以英文以外的語言所分享的文件</w:t>
            </w:r>
          </w:p>
        </w:tc>
      </w:tr>
      <w:tr w:rsidR="00AA2C85" w:rsidRPr="00E43AF5" w14:paraId="16024607" w14:textId="77777777" w:rsidTr="00225597">
        <w:trPr>
          <w:gridAfter w:val="1"/>
          <w:wAfter w:w="114" w:type="dxa"/>
        </w:trPr>
        <w:tc>
          <w:tcPr>
            <w:tcW w:w="2552" w:type="dxa"/>
            <w:vAlign w:val="center"/>
          </w:tcPr>
          <w:p w14:paraId="502E7C2A" w14:textId="77777777" w:rsidR="00B42BC2"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2C80370C" wp14:editId="4DCC9EBA">
                  <wp:extent cx="1483360" cy="1483360"/>
                  <wp:effectExtent l="0" t="0" r="2540" b="2540"/>
                  <wp:docPr id="884962986" name="Picture 30" descr="在一個以英文以外的語言所顯示的對話泡泡框下方，某名人士豎起拇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4962986" name="Picture 30" descr="在一個以英文以外的語言所顯示的對話泡泡框下方，某名人士豎起拇指。"/>
                          <pic:cNvPicPr/>
                        </pic:nvPicPr>
                        <pic:blipFill>
                          <a:blip r:embed="rId113"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6" w:type="dxa"/>
            <w:vAlign w:val="center"/>
          </w:tcPr>
          <w:p w14:paraId="225E4824" w14:textId="77777777" w:rsidR="00B42BC2" w:rsidRPr="00E43AF5" w:rsidRDefault="00CF4F49" w:rsidP="00E43AF5">
            <w:pPr>
              <w:pStyle w:val="ListParagraph"/>
              <w:numPr>
                <w:ilvl w:val="0"/>
                <w:numId w:val="70"/>
              </w:numPr>
              <w:spacing w:line="240" w:lineRule="auto"/>
              <w:rPr>
                <w:rFonts w:eastAsia="Microsoft JhengHei"/>
                <w:lang w:eastAsia="zh-HK"/>
              </w:rPr>
            </w:pPr>
            <w:r w:rsidRPr="00E43AF5">
              <w:rPr>
                <w:rFonts w:eastAsia="Microsoft JhengHei"/>
                <w:lang w:eastAsia="zh-HK"/>
              </w:rPr>
              <w:t>文化和語言多元化人士向我們透露他們能找到母語版本的</w:t>
            </w:r>
            <w:r w:rsidRPr="00E43AF5">
              <w:rPr>
                <w:rFonts w:eastAsia="Microsoft JhengHei"/>
                <w:lang w:eastAsia="zh-HK"/>
              </w:rPr>
              <w:t>NDIS</w:t>
            </w:r>
            <w:r w:rsidRPr="00E43AF5">
              <w:rPr>
                <w:rFonts w:eastAsia="Microsoft JhengHei"/>
                <w:lang w:eastAsia="zh-HK"/>
              </w:rPr>
              <w:t>資訊。</w:t>
            </w:r>
          </w:p>
        </w:tc>
      </w:tr>
    </w:tbl>
    <w:p w14:paraId="70452FD0" w14:textId="77777777" w:rsidR="005C7C7B" w:rsidRPr="00E43AF5" w:rsidRDefault="00CF4F49" w:rsidP="00E43AF5">
      <w:pPr>
        <w:pStyle w:val="Heading3"/>
        <w:spacing w:before="480" w:after="120" w:line="240" w:lineRule="auto"/>
        <w:rPr>
          <w:rFonts w:eastAsia="Microsoft JhengHei"/>
          <w:lang w:eastAsia="zh-HK"/>
        </w:rPr>
      </w:pPr>
      <w:r w:rsidRPr="00E43AF5">
        <w:rPr>
          <w:rFonts w:eastAsia="Microsoft JhengHei"/>
          <w:noProof/>
          <w:lang w:eastAsia="zh-HK"/>
        </w:rPr>
        <mc:AlternateContent>
          <mc:Choice Requires="wpg">
            <w:drawing>
              <wp:anchor distT="0" distB="0" distL="114300" distR="114300" simplePos="0" relativeHeight="251691008" behindDoc="1" locked="0" layoutInCell="1" allowOverlap="1" wp14:anchorId="3DF21778" wp14:editId="0B7B1E87">
                <wp:simplePos x="0" y="0"/>
                <wp:positionH relativeFrom="margin">
                  <wp:posOffset>18415</wp:posOffset>
                </wp:positionH>
                <wp:positionV relativeFrom="paragraph">
                  <wp:posOffset>521648</wp:posOffset>
                </wp:positionV>
                <wp:extent cx="5787317" cy="241540"/>
                <wp:effectExtent l="19050" t="19050" r="23495" b="25400"/>
                <wp:wrapNone/>
                <wp:docPr id="1961727700" name="Group 196172770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7317" cy="241540"/>
                          <a:chOff x="11875" y="0"/>
                          <a:chExt cx="5787317" cy="241540"/>
                        </a:xfrm>
                      </wpg:grpSpPr>
                      <wps:wsp>
                        <wps:cNvPr id="1654232036" name="Straight Connector 1654232036"/>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724637972" name="Oval 1724637972"/>
                        <wps:cNvSpPr/>
                        <wps:spPr>
                          <a:xfrm>
                            <a:off x="5557652" y="0"/>
                            <a:ext cx="241540" cy="241540"/>
                          </a:xfrm>
                          <a:prstGeom prst="ellipse">
                            <a:avLst/>
                          </a:prstGeom>
                          <a:solidFill>
                            <a:srgbClr val="43A7DE"/>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02AB1D64" id="Group 1961727700" o:spid="_x0000_s1026" alt="&quot;&quot;" style="position:absolute;margin-left:1.45pt;margin-top:41.05pt;width:455.7pt;height:19pt;z-index:-251625472;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AJhKTQMAAAQJAAAOAAAAZHJzL2Uyb0RvYy54bWy8VttO3DAQfa/Uf7D8XnLZTbJEBESXywsC&#10;VKh4No6zieTYrm3I0q/v2LkslwVaKsFD8GVmPD4+Z2b3DtYtR/dMm0aKAkc7IUZMUFk2YlXgn9cn&#10;3xYYGUtESbgUrMAPzOCD/a9f9jqVs1jWkpdMIwgiTN6pAtfWqjwIDK1ZS8yOVEzAZiV1SyxM9Soo&#10;NekgesuDOAzToJO6VFpSZgysHvWbeN/HrypG7UVVGWYRLzDkZv1X+++t+wb7eyRfaaLqhg5pkA9k&#10;0ZJGwKFTqCNiCbrTzYtQbUO1NLKyO1S2gayqhjJ/B7hNFD67zamWd8rfZZV3KzXBBNA+w+nDYen5&#10;/alWV+pSAxKdWgEWfubusq506/5DlmjtIXuYIGNriygsJtkim0UZRhT24nmUzAdMaQ3AO7coWmQJ&#10;RhtXWh+/7RyMRwdPEuoUUMRsUDD/h8JVTRTz4JocULjUqCkh2zSZx7M4nKUYCdICY6+sJs2qtmgp&#10;hQA+SY0eGXnUfIClGDA0uQE4twC4QSKahWm86Mm3QTJKs1ncI+lBnHAgudLGnjLZIjcoMG+ES53k&#10;5P7MWMgBTEcTt8wF6go8W0QhcJ4S0JUWpTsOEB3T8yP7wFnv8INVAIB7Lx/YC5AtuUb3BKRDKGXC&#10;Rj6ECw/Wzq1qOJ8cw/cdB3vnyrw4/8V58vAnS2En57YRUm873a7HlKvefkSgv7eD4FaWD/7hPDTA&#10;LyeDzyBaFs/TWbabwYv3RLsApFG0Wd5Qa5Ln+HajQCZtJkmSpQmE2shs5NUgymcCfZ1bjPNGmTfp&#10;ZSRvyhN4e/cSRq9uJ57MZ4fZ0fFAkydmjynp3V6NkX6Pd7P0ZQxImYvxAb3CXqNwvI0LI4X94TUp&#10;Wc/sJIS/8TDXdRzpvaC2s/wv5PHZLOeTMN9hOdKyb4BG0ZMGKskZMfaSaOh4UCegi9sL+FRcQvGQ&#10;wwijWurf29adPZRg2MWogw5aYPPrjmgGfL5rlxKqRgS9X1E/hPja8nFYadneQOM+dBFgiwgKcQpM&#10;rR4nS9t3aWj9lB0eejNomYrYM3Gl6FinXNW7Xt8QrYbSaIH353Is7i8qZG87sKjX/jDx0vcdB1qt&#10;J8Dws8D18sdzb7/58bL/BwAA//8DAFBLAwQUAAYACAAAACEAB7nt9d8AAAAIAQAADwAAAGRycy9k&#10;b3ducmV2LnhtbEyPQUvDQBCF74L/YRnBm91sqtLGbEop6qkIbQXxNs1Ok9DsbMhuk/Tfu570OLyP&#10;977JV5NtxUC9bxxrULMEBHHpTMOVhs/D28MChA/IBlvHpOFKHlbF7U2OmXEj72jYh0rEEvYZaqhD&#10;6DIpfVmTRT9zHXHMTq63GOLZV9L0OMZy28o0SZ6lxYbjQo0dbWoqz/uL1fA+4rieq9dhez5trt+H&#10;p4+vrSKt7++m9QuIQFP4g+FXP6pDEZ2O7sLGi1ZDuoyghkWqQMR4qR7nII6RSxMFssjl/weKHwAA&#10;AP//AwBQSwECLQAUAAYACAAAACEAtoM4kv4AAADhAQAAEwAAAAAAAAAAAAAAAAAAAAAAW0NvbnRl&#10;bnRfVHlwZXNdLnhtbFBLAQItABQABgAIAAAAIQA4/SH/1gAAAJQBAAALAAAAAAAAAAAAAAAAAC8B&#10;AABfcmVscy8ucmVsc1BLAQItABQABgAIAAAAIQB3AJhKTQMAAAQJAAAOAAAAAAAAAAAAAAAAAC4C&#10;AABkcnMvZTJvRG9jLnhtbFBLAQItABQABgAIAAAAIQAHue313wAAAAgBAAAPAAAAAAAAAAAAAAAA&#10;AKcFAABkcnMvZG93bnJldi54bWxQSwUGAAAAAAQABADzAAAAswYAAAAA&#10;">
                <v:line id="Straight Connector 1654232036"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VsaxygAAAOMAAAAPAAAAZHJzL2Rvd25yZXYueG1sRE/NasJA&#10;EL4XfIdlBC+lboxtKNFVqlIo1IPagDkO2TEJzc6G7Ebj23cLhR7n+5/lejCNuFLnassKZtMIBHFh&#10;dc2lguzr/ekVhPPIGhvLpOBODtar0cMSU21vfKTryZcihLBLUUHlfZtK6YqKDLqpbYkDd7GdQR/O&#10;rpS6w1sIN42MoyiRBmsODRW2tK2o+D71RsH5ftz2h10r8ybL8/358zHrN71Sk/HwtgDhafD/4j/3&#10;hw7zk5fneB5H8wR+fwoAyNUPAAAA//8DAFBLAQItABQABgAIAAAAIQDb4fbL7gAAAIUBAAATAAAA&#10;AAAAAAAAAAAAAAAAAABbQ29udGVudF9UeXBlc10ueG1sUEsBAi0AFAAGAAgAAAAhAFr0LFu/AAAA&#10;FQEAAAsAAAAAAAAAAAAAAAAAHwEAAF9yZWxzLy5yZWxzUEsBAi0AFAAGAAgAAAAhAFxWxrHKAAAA&#10;4wAAAA8AAAAAAAAAAAAAAAAABwIAAGRycy9kb3ducmV2LnhtbFBLBQYAAAAAAwADALcAAAD+AgAA&#10;AAA=&#10;" strokecolor="#65276f [3044]" strokeweight="3pt">
                  <v:stroke endcap="round"/>
                </v:line>
                <v:oval id="Oval 1724637972"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1+1qxgAAAOMAAAAPAAAAZHJzL2Rvd25yZXYueG1sRE/NasJA&#10;EL4X+g7LFHopumlaE42uIoWC3jQqXofsmIRmZ0N21fj2rlDwON//zBa9acSFOldbVvA5jEAQF1bX&#10;XCrY734HYxDOI2tsLJOCGzlYzF9fZphpe+UtXXJfihDCLkMFlfdtJqUrKjLohrYlDtzJdgZ9OLtS&#10;6g6vIdw0Mo6iRBqsOTRU2NJPRcVffjYKcLnaHMfUbEZHajnX5XmdHD6Uen/rl1MQnnr/FP+7VzrM&#10;T+Pv5CudpDE8fgoAyPkdAAD//wMAUEsBAi0AFAAGAAgAAAAhANvh9svuAAAAhQEAABMAAAAAAAAA&#10;AAAAAAAAAAAAAFtDb250ZW50X1R5cGVzXS54bWxQSwECLQAUAAYACAAAACEAWvQsW78AAAAVAQAA&#10;CwAAAAAAAAAAAAAAAAAfAQAAX3JlbHMvLnJlbHNQSwECLQAUAAYACAAAACEAttftasYAAADjAAAA&#10;DwAAAAAAAAAAAAAAAAAHAgAAZHJzL2Rvd25yZXYueG1sUEsFBgAAAAADAAMAtwAAAPoCAAAAAA==&#10;" fillcolor="#43a7de" strokecolor="#6b2976" strokeweight="3pt"/>
                <w10:wrap anchorx="margin"/>
              </v:group>
            </w:pict>
          </mc:Fallback>
        </mc:AlternateContent>
      </w:r>
      <w:r w:rsidRPr="00E43AF5">
        <w:rPr>
          <w:rFonts w:eastAsia="Microsoft JhengHei"/>
          <w:lang w:eastAsia="zh-HK"/>
        </w:rPr>
        <w:t>行動十六</w:t>
      </w:r>
    </w:p>
    <w:tbl>
      <w:tblPr>
        <w:tblW w:w="9214" w:type="dxa"/>
        <w:tblLayout w:type="fixed"/>
        <w:tblLook w:val="04A0" w:firstRow="1" w:lastRow="0" w:firstColumn="1" w:lastColumn="0" w:noHBand="0" w:noVBand="1"/>
      </w:tblPr>
      <w:tblGrid>
        <w:gridCol w:w="2567"/>
        <w:gridCol w:w="6535"/>
        <w:gridCol w:w="112"/>
      </w:tblGrid>
      <w:tr w:rsidR="00AA2C85" w:rsidRPr="00E43AF5" w14:paraId="5513E86B" w14:textId="77777777" w:rsidTr="007D0640">
        <w:trPr>
          <w:trHeight w:val="3061"/>
        </w:trPr>
        <w:tc>
          <w:tcPr>
            <w:tcW w:w="2567" w:type="dxa"/>
            <w:vAlign w:val="center"/>
          </w:tcPr>
          <w:p w14:paraId="29484463" w14:textId="77777777" w:rsidR="00766698" w:rsidRPr="00E43AF5" w:rsidRDefault="00CF4F49" w:rsidP="00E43AF5">
            <w:pPr>
              <w:pStyle w:val="Image"/>
              <w:spacing w:before="480" w:line="240" w:lineRule="auto"/>
              <w:rPr>
                <w:rFonts w:eastAsia="Microsoft JhengHei"/>
                <w:lang w:eastAsia="zh-HK"/>
              </w:rPr>
            </w:pPr>
            <w:r w:rsidRPr="00E43AF5">
              <w:rPr>
                <w:rFonts w:eastAsia="Microsoft JhengHei"/>
                <w:noProof/>
                <w:lang w:eastAsia="zh-HK"/>
              </w:rPr>
              <w:drawing>
                <wp:inline distT="0" distB="0" distL="0" distR="0" wp14:anchorId="0D4EE2E9" wp14:editId="2663AB29">
                  <wp:extent cx="1492885" cy="1492885"/>
                  <wp:effectExtent l="0" t="0" r="0" b="0"/>
                  <wp:docPr id="1113079112" name="Picture 1" descr="一名NDIS規劃員和一個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3079112" name="Picture 1" descr="一名NDIS規劃員和一個對話泡泡框。"/>
                          <pic:cNvPicPr/>
                        </pic:nvPicPr>
                        <pic:blipFill>
                          <a:blip r:embed="rId114" cstate="print">
                            <a:extLst>
                              <a:ext uri="{28A0092B-C50C-407E-A947-70E740481C1C}">
                                <a14:useLocalDpi xmlns:a14="http://schemas.microsoft.com/office/drawing/2010/main" val="0"/>
                              </a:ext>
                            </a:extLst>
                          </a:blip>
                          <a:stretch>
                            <a:fillRect/>
                          </a:stretch>
                        </pic:blipFill>
                        <pic:spPr>
                          <a:xfrm>
                            <a:off x="0" y="0"/>
                            <a:ext cx="1492885" cy="1492885"/>
                          </a:xfrm>
                          <a:prstGeom prst="rect">
                            <a:avLst/>
                          </a:prstGeom>
                        </pic:spPr>
                      </pic:pic>
                    </a:graphicData>
                  </a:graphic>
                </wp:inline>
              </w:drawing>
            </w:r>
          </w:p>
        </w:tc>
        <w:tc>
          <w:tcPr>
            <w:tcW w:w="6647" w:type="dxa"/>
            <w:gridSpan w:val="2"/>
            <w:vAlign w:val="center"/>
          </w:tcPr>
          <w:p w14:paraId="54744D53" w14:textId="77777777" w:rsidR="00C816A8" w:rsidRPr="00E43AF5" w:rsidRDefault="00CF4F49" w:rsidP="00E43AF5">
            <w:pPr>
              <w:spacing w:before="480" w:line="240" w:lineRule="auto"/>
              <w:rPr>
                <w:rFonts w:eastAsia="Microsoft JhengHei"/>
                <w:lang w:eastAsia="zh-HK"/>
              </w:rPr>
            </w:pPr>
            <w:r w:rsidRPr="00E43AF5">
              <w:rPr>
                <w:rFonts w:eastAsia="Microsoft JhengHei"/>
                <w:lang w:eastAsia="zh-HK"/>
              </w:rPr>
              <w:t>我們會使用某些字眼解釋</w:t>
            </w:r>
            <w:r w:rsidRPr="00E43AF5">
              <w:rPr>
                <w:rFonts w:eastAsia="Microsoft JhengHei"/>
                <w:lang w:eastAsia="zh-HK"/>
              </w:rPr>
              <w:t>NDIS</w:t>
            </w:r>
            <w:r w:rsidRPr="00E43AF5">
              <w:rPr>
                <w:rFonts w:eastAsia="Microsoft JhengHei"/>
                <w:lang w:eastAsia="zh-HK"/>
              </w:rPr>
              <w:t>。</w:t>
            </w:r>
          </w:p>
          <w:p w14:paraId="0CC74E4F" w14:textId="77777777" w:rsidR="00007F05" w:rsidRPr="00E43AF5" w:rsidRDefault="00CF4F49" w:rsidP="00E43AF5">
            <w:pPr>
              <w:spacing w:line="240" w:lineRule="auto"/>
              <w:rPr>
                <w:rFonts w:eastAsia="Microsoft JhengHei"/>
                <w:lang w:eastAsia="zh-HK"/>
              </w:rPr>
            </w:pPr>
            <w:r w:rsidRPr="00E43AF5">
              <w:rPr>
                <w:rFonts w:eastAsia="Microsoft JhengHei"/>
                <w:lang w:eastAsia="zh-HK"/>
              </w:rPr>
              <w:t>我們會以多種語言制定資源，以講解這些字眼的意思。</w:t>
            </w:r>
          </w:p>
        </w:tc>
      </w:tr>
      <w:tr w:rsidR="00AA2C85" w:rsidRPr="00E43AF5" w14:paraId="52953ADC" w14:textId="77777777" w:rsidTr="007D0640">
        <w:trPr>
          <w:gridAfter w:val="1"/>
          <w:wAfter w:w="112" w:type="dxa"/>
          <w:trHeight w:val="3061"/>
        </w:trPr>
        <w:tc>
          <w:tcPr>
            <w:tcW w:w="2567" w:type="dxa"/>
            <w:vAlign w:val="center"/>
          </w:tcPr>
          <w:p w14:paraId="77C821CA" w14:textId="77777777" w:rsidR="00007F05"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8AA054E" wp14:editId="0D9A7122">
                  <wp:extent cx="1483360" cy="1483360"/>
                  <wp:effectExtent l="0" t="0" r="2540" b="2540"/>
                  <wp:docPr id="1321211933" name="Picture 1321211933" descr="一名人士在看一份文件，上方有一個帶有剔號的思考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1211933" name="Picture 1321211933" descr="一名人士在看一份文件，上方有一個帶有剔號的思考泡泡框。"/>
                          <pic:cNvPicPr/>
                        </pic:nvPicPr>
                        <pic:blipFill>
                          <a:blip r:embed="rId115"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35" w:type="dxa"/>
            <w:vAlign w:val="center"/>
          </w:tcPr>
          <w:p w14:paraId="53C5492E" w14:textId="77777777" w:rsidR="00007F05" w:rsidRPr="00E43AF5" w:rsidRDefault="00CF4F49" w:rsidP="00E43AF5">
            <w:pPr>
              <w:spacing w:line="240" w:lineRule="auto"/>
              <w:rPr>
                <w:rFonts w:eastAsia="Microsoft JhengHei"/>
                <w:lang w:eastAsia="zh-HK"/>
              </w:rPr>
            </w:pPr>
            <w:r w:rsidRPr="00E43AF5">
              <w:rPr>
                <w:rFonts w:eastAsia="Microsoft JhengHei"/>
                <w:lang w:eastAsia="zh-HK"/>
              </w:rPr>
              <w:t>這樣就可幫助更多人了解</w:t>
            </w:r>
            <w:r w:rsidRPr="00E43AF5">
              <w:rPr>
                <w:rFonts w:eastAsia="Microsoft JhengHei"/>
                <w:lang w:eastAsia="zh-HK"/>
              </w:rPr>
              <w:t>NDIS</w:t>
            </w:r>
            <w:r w:rsidRPr="00E43AF5">
              <w:rPr>
                <w:rFonts w:eastAsia="Microsoft JhengHei"/>
                <w:lang w:eastAsia="zh-HK"/>
              </w:rPr>
              <w:t>。</w:t>
            </w:r>
          </w:p>
        </w:tc>
      </w:tr>
      <w:tr w:rsidR="00AA2C85" w:rsidRPr="00E43AF5" w14:paraId="5A805DD5" w14:textId="77777777" w:rsidTr="007D0640">
        <w:trPr>
          <w:gridAfter w:val="1"/>
          <w:wAfter w:w="112" w:type="dxa"/>
        </w:trPr>
        <w:tc>
          <w:tcPr>
            <w:tcW w:w="2567" w:type="dxa"/>
            <w:vAlign w:val="center"/>
          </w:tcPr>
          <w:p w14:paraId="41FFD8E6" w14:textId="77777777" w:rsidR="00007F05"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lastRenderedPageBreak/>
              <w:drawing>
                <wp:inline distT="0" distB="0" distL="0" distR="0" wp14:anchorId="78F2D920" wp14:editId="17808E2C">
                  <wp:extent cx="1492885" cy="1492885"/>
                  <wp:effectExtent l="0" t="0" r="0" b="0"/>
                  <wp:docPr id="172244981" name="Picture 2" descr="一名人士將一份資訊文件給另一名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244981" name="Picture 2" descr="一名人士將一份資訊文件給另一名人士。"/>
                          <pic:cNvPicPr/>
                        </pic:nvPicPr>
                        <pic:blipFill>
                          <a:blip r:embed="rId116" cstate="print">
                            <a:extLst>
                              <a:ext uri="{28A0092B-C50C-407E-A947-70E740481C1C}">
                                <a14:useLocalDpi xmlns:a14="http://schemas.microsoft.com/office/drawing/2010/main" val="0"/>
                              </a:ext>
                            </a:extLst>
                          </a:blip>
                          <a:stretch>
                            <a:fillRect/>
                          </a:stretch>
                        </pic:blipFill>
                        <pic:spPr>
                          <a:xfrm>
                            <a:off x="0" y="0"/>
                            <a:ext cx="1492885" cy="1492885"/>
                          </a:xfrm>
                          <a:prstGeom prst="rect">
                            <a:avLst/>
                          </a:prstGeom>
                        </pic:spPr>
                      </pic:pic>
                    </a:graphicData>
                  </a:graphic>
                </wp:inline>
              </w:drawing>
            </w:r>
          </w:p>
        </w:tc>
        <w:tc>
          <w:tcPr>
            <w:tcW w:w="6535" w:type="dxa"/>
            <w:vAlign w:val="center"/>
          </w:tcPr>
          <w:p w14:paraId="0F30B444" w14:textId="77777777" w:rsidR="00007F05" w:rsidRPr="00E43AF5" w:rsidRDefault="00CF4F49" w:rsidP="00E43AF5">
            <w:pPr>
              <w:spacing w:line="240" w:lineRule="auto"/>
              <w:rPr>
                <w:rFonts w:eastAsia="Microsoft JhengHei"/>
                <w:lang w:eastAsia="zh-HK"/>
              </w:rPr>
            </w:pPr>
            <w:r w:rsidRPr="00E43AF5">
              <w:rPr>
                <w:rFonts w:eastAsia="Microsoft JhengHei"/>
                <w:lang w:eastAsia="zh-HK"/>
              </w:rPr>
              <w:t>這樣亦可幫助傳譯員與文化和語言多元化參保人分享</w:t>
            </w:r>
            <w:r w:rsidRPr="00E43AF5">
              <w:rPr>
                <w:rFonts w:eastAsia="Microsoft JhengHei"/>
                <w:lang w:eastAsia="zh-HK"/>
              </w:rPr>
              <w:t>NDIS</w:t>
            </w:r>
            <w:r w:rsidRPr="00E43AF5">
              <w:rPr>
                <w:rFonts w:eastAsia="Microsoft JhengHei"/>
                <w:lang w:eastAsia="zh-HK"/>
              </w:rPr>
              <w:t>資訊。</w:t>
            </w:r>
          </w:p>
        </w:tc>
      </w:tr>
      <w:tr w:rsidR="00AA2C85" w:rsidRPr="00E43AF5" w14:paraId="32231F19" w14:textId="77777777" w:rsidTr="007D0640">
        <w:trPr>
          <w:gridAfter w:val="1"/>
          <w:wAfter w:w="112" w:type="dxa"/>
        </w:trPr>
        <w:tc>
          <w:tcPr>
            <w:tcW w:w="2567" w:type="dxa"/>
            <w:vAlign w:val="center"/>
          </w:tcPr>
          <w:p w14:paraId="099C9903" w14:textId="77777777" w:rsidR="00007F05" w:rsidRPr="00E43AF5" w:rsidRDefault="00007F05" w:rsidP="00E43AF5">
            <w:pPr>
              <w:pStyle w:val="Image"/>
              <w:spacing w:after="0" w:line="240" w:lineRule="auto"/>
              <w:rPr>
                <w:rFonts w:eastAsia="Microsoft JhengHei"/>
                <w:lang w:eastAsia="zh-HK"/>
              </w:rPr>
            </w:pPr>
          </w:p>
        </w:tc>
        <w:tc>
          <w:tcPr>
            <w:tcW w:w="6535" w:type="dxa"/>
            <w:vAlign w:val="center"/>
          </w:tcPr>
          <w:p w14:paraId="57A6B964" w14:textId="77777777" w:rsidR="00007F05" w:rsidRPr="00E43AF5" w:rsidRDefault="00CF4F49" w:rsidP="00E43AF5">
            <w:pPr>
              <w:spacing w:after="0" w:line="240" w:lineRule="auto"/>
              <w:rPr>
                <w:rFonts w:eastAsia="Microsoft JhengHei"/>
                <w:lang w:eastAsia="zh-HK"/>
              </w:rPr>
            </w:pPr>
            <w:r w:rsidRPr="00E43AF5">
              <w:rPr>
                <w:rFonts w:eastAsia="Microsoft JhengHei"/>
                <w:lang w:eastAsia="zh-HK"/>
              </w:rPr>
              <w:t>透過得知傳譯員在下列方面的數目，以了解這項行動計劃有沒有效：</w:t>
            </w:r>
          </w:p>
        </w:tc>
      </w:tr>
      <w:tr w:rsidR="00AA2C85" w:rsidRPr="00E43AF5" w14:paraId="57526160" w14:textId="77777777" w:rsidTr="007D0640">
        <w:trPr>
          <w:gridAfter w:val="1"/>
          <w:wAfter w:w="112" w:type="dxa"/>
        </w:trPr>
        <w:tc>
          <w:tcPr>
            <w:tcW w:w="2567" w:type="dxa"/>
            <w:vAlign w:val="center"/>
          </w:tcPr>
          <w:p w14:paraId="086CDFE5" w14:textId="77777777" w:rsidR="00E52574"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39DAF70A" wp14:editId="2044184C">
                  <wp:extent cx="1492885" cy="1492885"/>
                  <wp:effectExtent l="0" t="0" r="0" b="0"/>
                  <wp:docPr id="23534575" name="Picture 3" descr="三名NDIS職員在看某名人士發表演講以及一個剔號。"/>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534575" name="Picture 3" descr="三名NDIS職員在看某名人士發表演講以及一個剔號。"/>
                          <pic:cNvPicPr/>
                        </pic:nvPicPr>
                        <pic:blipFill>
                          <a:blip r:embed="rId117" cstate="print">
                            <a:extLst>
                              <a:ext uri="{28A0092B-C50C-407E-A947-70E740481C1C}">
                                <a14:useLocalDpi xmlns:a14="http://schemas.microsoft.com/office/drawing/2010/main" val="0"/>
                              </a:ext>
                            </a:extLst>
                          </a:blip>
                          <a:stretch>
                            <a:fillRect/>
                          </a:stretch>
                        </pic:blipFill>
                        <pic:spPr>
                          <a:xfrm>
                            <a:off x="0" y="0"/>
                            <a:ext cx="1492885" cy="1492885"/>
                          </a:xfrm>
                          <a:prstGeom prst="rect">
                            <a:avLst/>
                          </a:prstGeom>
                        </pic:spPr>
                      </pic:pic>
                    </a:graphicData>
                  </a:graphic>
                </wp:inline>
              </w:drawing>
            </w:r>
          </w:p>
        </w:tc>
        <w:tc>
          <w:tcPr>
            <w:tcW w:w="6535" w:type="dxa"/>
            <w:vAlign w:val="center"/>
          </w:tcPr>
          <w:p w14:paraId="53D6178D" w14:textId="77777777" w:rsidR="00E52574" w:rsidRPr="00E43AF5" w:rsidRDefault="00CF4F49" w:rsidP="00E43AF5">
            <w:pPr>
              <w:pStyle w:val="ListParagraph"/>
              <w:numPr>
                <w:ilvl w:val="0"/>
                <w:numId w:val="65"/>
              </w:numPr>
              <w:spacing w:before="120" w:after="120" w:line="240" w:lineRule="auto"/>
              <w:rPr>
                <w:rFonts w:eastAsia="Microsoft JhengHei"/>
                <w:lang w:eastAsia="zh-HK"/>
              </w:rPr>
            </w:pPr>
            <w:r w:rsidRPr="00E43AF5">
              <w:rPr>
                <w:rFonts w:eastAsia="Microsoft JhengHei"/>
                <w:lang w:eastAsia="zh-HK"/>
              </w:rPr>
              <w:t>完成深入了解</w:t>
            </w:r>
            <w:r w:rsidRPr="00E43AF5">
              <w:rPr>
                <w:rFonts w:eastAsia="Microsoft JhengHei"/>
                <w:lang w:eastAsia="zh-HK"/>
              </w:rPr>
              <w:t>NDIS</w:t>
            </w:r>
            <w:r w:rsidRPr="00E43AF5">
              <w:rPr>
                <w:rFonts w:eastAsia="Microsoft JhengHei"/>
                <w:lang w:eastAsia="zh-HK"/>
              </w:rPr>
              <w:t>的培訓</w:t>
            </w:r>
          </w:p>
        </w:tc>
      </w:tr>
      <w:tr w:rsidR="00AA2C85" w:rsidRPr="00E43AF5" w14:paraId="7F38B887" w14:textId="77777777" w:rsidTr="007D0640">
        <w:trPr>
          <w:gridAfter w:val="1"/>
          <w:wAfter w:w="112" w:type="dxa"/>
        </w:trPr>
        <w:tc>
          <w:tcPr>
            <w:tcW w:w="2567" w:type="dxa"/>
            <w:vAlign w:val="center"/>
          </w:tcPr>
          <w:p w14:paraId="0E6E81F6" w14:textId="77777777" w:rsidR="00E52574"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6F64D108" wp14:editId="09B40D4E">
                  <wp:extent cx="1483200" cy="1112400"/>
                  <wp:effectExtent l="0" t="0" r="3175" b="0"/>
                  <wp:docPr id="369786083" name="Picture 4" descr="兩名人士在一起使用手提電腦。"/>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9786083" name="Picture 4" descr="兩名人士在一起使用手提電腦。"/>
                          <pic:cNvPicPr/>
                        </pic:nvPicPr>
                        <pic:blipFill>
                          <a:blip r:embed="rId118" cstate="print">
                            <a:extLst>
                              <a:ext uri="{28A0092B-C50C-407E-A947-70E740481C1C}">
                                <a14:useLocalDpi xmlns:a14="http://schemas.microsoft.com/office/drawing/2010/main" val="0"/>
                              </a:ext>
                            </a:extLst>
                          </a:blip>
                          <a:srcRect l="11046" r="28"/>
                          <a:stretch>
                            <a:fillRect/>
                          </a:stretch>
                        </pic:blipFill>
                        <pic:spPr bwMode="auto">
                          <a:xfrm>
                            <a:off x="0" y="0"/>
                            <a:ext cx="1483200" cy="1112400"/>
                          </a:xfrm>
                          <a:prstGeom prst="rect">
                            <a:avLst/>
                          </a:prstGeom>
                          <a:ln>
                            <a:noFill/>
                          </a:ln>
                          <a:extLst>
                            <a:ext uri="{53640926-AAD7-44D8-BBD7-CCE9431645EC}">
                              <a14:shadowObscured xmlns:a14="http://schemas.microsoft.com/office/drawing/2010/main"/>
                            </a:ext>
                          </a:extLst>
                        </pic:spPr>
                      </pic:pic>
                    </a:graphicData>
                  </a:graphic>
                </wp:inline>
              </w:drawing>
            </w:r>
          </w:p>
        </w:tc>
        <w:tc>
          <w:tcPr>
            <w:tcW w:w="6535" w:type="dxa"/>
            <w:vAlign w:val="center"/>
          </w:tcPr>
          <w:p w14:paraId="407C64ED" w14:textId="77777777" w:rsidR="00E52574" w:rsidRPr="00E43AF5" w:rsidRDefault="00CF4F49" w:rsidP="00E43AF5">
            <w:pPr>
              <w:pStyle w:val="ListParagraph"/>
              <w:numPr>
                <w:ilvl w:val="0"/>
                <w:numId w:val="17"/>
              </w:numPr>
              <w:spacing w:before="120" w:after="120" w:line="240" w:lineRule="auto"/>
              <w:rPr>
                <w:rFonts w:eastAsia="Microsoft JhengHei"/>
                <w:lang w:eastAsia="zh-HK"/>
              </w:rPr>
            </w:pPr>
            <w:r w:rsidRPr="00E43AF5">
              <w:rPr>
                <w:rFonts w:eastAsia="Microsoft JhengHei"/>
                <w:lang w:eastAsia="zh-HK"/>
              </w:rPr>
              <w:t>使用我們的資源。</w:t>
            </w:r>
          </w:p>
        </w:tc>
      </w:tr>
    </w:tbl>
    <w:p w14:paraId="3E0C0A7B" w14:textId="77777777" w:rsidR="00766698" w:rsidRPr="00E43AF5" w:rsidRDefault="00CF4F49" w:rsidP="00E43AF5">
      <w:pPr>
        <w:pStyle w:val="Heading3"/>
        <w:spacing w:before="840" w:after="120" w:line="240" w:lineRule="auto"/>
        <w:rPr>
          <w:rFonts w:eastAsia="Microsoft JhengHei"/>
          <w:lang w:eastAsia="zh-HK"/>
        </w:rPr>
      </w:pPr>
      <w:r w:rsidRPr="00E43AF5">
        <w:rPr>
          <w:rFonts w:eastAsia="Microsoft JhengHei"/>
          <w:noProof/>
          <w:lang w:eastAsia="zh-HK"/>
        </w:rPr>
        <mc:AlternateContent>
          <mc:Choice Requires="wpg">
            <w:drawing>
              <wp:anchor distT="0" distB="0" distL="114300" distR="114300" simplePos="0" relativeHeight="251693056" behindDoc="1" locked="0" layoutInCell="1" allowOverlap="1" wp14:anchorId="5B6F244E" wp14:editId="51D09C4D">
                <wp:simplePos x="0" y="0"/>
                <wp:positionH relativeFrom="margin">
                  <wp:posOffset>18415</wp:posOffset>
                </wp:positionH>
                <wp:positionV relativeFrom="paragraph">
                  <wp:posOffset>773593</wp:posOffset>
                </wp:positionV>
                <wp:extent cx="5787317" cy="241540"/>
                <wp:effectExtent l="19050" t="19050" r="23495" b="25400"/>
                <wp:wrapNone/>
                <wp:docPr id="1015204076" name="Group 101520407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7317" cy="241540"/>
                          <a:chOff x="11875" y="0"/>
                          <a:chExt cx="5787317" cy="241540"/>
                        </a:xfrm>
                      </wpg:grpSpPr>
                      <wps:wsp>
                        <wps:cNvPr id="1205049467" name="Straight Connector 1205049467"/>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780307227" name="Oval 780307227"/>
                        <wps:cNvSpPr/>
                        <wps:spPr>
                          <a:xfrm>
                            <a:off x="5557652" y="0"/>
                            <a:ext cx="241540" cy="241540"/>
                          </a:xfrm>
                          <a:prstGeom prst="ellipse">
                            <a:avLst/>
                          </a:prstGeom>
                          <a:solidFill>
                            <a:srgbClr val="43A7DE"/>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63DA1523" id="Group 1015204076" o:spid="_x0000_s1026" alt="&quot;&quot;" style="position:absolute;margin-left:1.45pt;margin-top:60.9pt;width:455.7pt;height:19pt;z-index:-251623424;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wGCHSwMAAAIJAAAOAAAAZHJzL2Uyb0RvYy54bWy8VttO3DAQfa/Uf7D8XnLZzWaJCGi7XF4Q&#10;oELFs3GcTSTHdm0vWfr1HTuX5bJASyV4CL7MjMfH58zswdGm4eieaVNLkeNoL8SICSqLWqxy/PPm&#10;9NscI2OJKAiXguX4gRl8dPj1y0GrMhbLSvKCaQRBhMlalePKWpUFgaEVa4jZk4oJ2CylboiFqV4F&#10;hSYtRG94EIfhLGilLpSWlBkDq8fdJj708cuSUXtZloZZxHMMuVn/1f57577B4QHJVpqoqqZ9GuQD&#10;WTSkFnDoGOqYWILWun4RqqmplkaWdo/KJpBlWVPm7wC3icJntznTcq38XVZZu1IjTADtM5w+HJZe&#10;3J9pda2uNCDRqhVg4WfuLptSN+4/ZIk2HrKHETK2sYjCYpLO00mUYkRhL55GybTHlFYAvHOLonma&#10;YLR1pdXJ287BcHTwJKFWAUXMFgXzfyhcV0QxD67JAIUrjeoCso3DJJzuT2dwJUEaYOy11aReVRYt&#10;pRDAJ6nRIyOPmg+wFD2GJjMA5w4At0hEk3AWzzvybZGMZukk7pD0II44kExpY8+YbJAb5JjXwqVO&#10;MnJ/bizkAKaDiVvmArU5nsyjEDhPCehKi8IdB4gO6fmRfeCsc/jBSgDAvZcP7AXIllyjewLSIZQy&#10;YSMfwoUHa+dW1pyPjuH7jr29c2VenP/iPHr4k6Wwo3NTC6l3nW43Q8plZz8g0N3bQXAniwf/cB4a&#10;4JeTwScQLZ2HkzCN45FnlwA02q5uiTWKc3i5QR6jMpMkSWcJUGcrsoFVvSSfyfN1ZjHOa2XeJJeR&#10;vC5O4eXdOxi9uhtZMp0s0uOTniRPzB4T0ru9GmP2Pd5PZy9jQMpcDM/n9fUageNdTBgI7A+vSME6&#10;Xich/A2HuZ7jKO/ltJvjfyGOz+Y4H2X5DseRll37M4qe1lBHzomxV0RDv4MqAT3cXsKn5BJKh+xH&#10;GFVS/9617uyhAMMuRi30zxybX2uiGZTNdbOUUDMi6PyK+iHE15YPw1LL5hba9sJFgC0iKMTJMbV6&#10;mCxt16Oh8VO2WHgzaJiK2HNxrehQpVzNu9ncEq36wmiB9xdyKO0v6mNn27OoU34/8cL3/QYarSdA&#10;/6PAdfLHc2+//ely+AcAAP//AwBQSwMEFAAGAAgAAAAhAA4GqSngAAAACQEAAA8AAABkcnMvZG93&#10;bnJldi54bWxMj0FLw0AQhe+C/2EZwZvdJLXSpNmUUtRTEWwF6W2bnSah2dmQ3Sbpv3c86XHee7z5&#10;Xr6ebCsG7H3jSEE8i0Aglc40VCn4Orw9LUH4oMno1hEquKGHdXF/l+vMuJE+cdiHSnAJ+UwrqEPo&#10;Mil9WaPVfuY6JPbOrrc68NlX0vR65HLbyiSKXqTVDfGHWne4rbG87K9Wwfuox808fh12l/P2djws&#10;Pr53MSr1+DBtViACTuEvDL/4jA4FM53clYwXrYIk5SDLScwL2E/j5zmIEyuLdAmyyOX/BcUPAAAA&#10;//8DAFBLAQItABQABgAIAAAAIQC2gziS/gAAAOEBAAATAAAAAAAAAAAAAAAAAAAAAABbQ29udGVu&#10;dF9UeXBlc10ueG1sUEsBAi0AFAAGAAgAAAAhADj9If/WAAAAlAEAAAsAAAAAAAAAAAAAAAAALwEA&#10;AF9yZWxzLy5yZWxzUEsBAi0AFAAGAAgAAAAhAIDAYIdLAwAAAgkAAA4AAAAAAAAAAAAAAAAALgIA&#10;AGRycy9lMm9Eb2MueG1sUEsBAi0AFAAGAAgAAAAhAA4GqSngAAAACQEAAA8AAAAAAAAAAAAAAAAA&#10;pQUAAGRycy9kb3ducmV2LnhtbFBLBQYAAAAABAAEAPMAAACyBgAAAAA=&#10;">
                <v:line id="Straight Connector 1205049467"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OORGygAAAOMAAAAPAAAAZHJzL2Rvd25yZXYueG1sRE9fa8Iw&#10;EH8X9h3CDfYiM5mo2zqjqGMwcA+rK9jHo7m1Zc2lNKnWb78MhD3e7/8t14NtxIk6XzvW8DBRIIgL&#10;Z2ouNWRfb/dPIHxANtg4Jg0X8rBe3YyWmBh35pROh1CKGMI+QQ1VCG0ipS8qsugnriWO3LfrLIZ4&#10;dqU0HZ5juG3kVKmFtFhzbKiwpV1Fxc+htxqOl3TXf762Mm+yPP847sdZv+21vrsdNi8gAg3hX3x1&#10;v5s4f6rmavY8WzzC308RALn6BQAA//8DAFBLAQItABQABgAIAAAAIQDb4fbL7gAAAIUBAAATAAAA&#10;AAAAAAAAAAAAAAAAAABbQ29udGVudF9UeXBlc10ueG1sUEsBAi0AFAAGAAgAAAAhAFr0LFu/AAAA&#10;FQEAAAsAAAAAAAAAAAAAAAAAHwEAAF9yZWxzLy5yZWxzUEsBAi0AFAAGAAgAAAAhAHU45EbKAAAA&#10;4wAAAA8AAAAAAAAAAAAAAAAABwIAAGRycy9kb3ducmV2LnhtbFBLBQYAAAAAAwADALcAAAD+AgAA&#10;AAA=&#10;" strokecolor="#65276f [3044]" strokeweight="3pt">
                  <v:stroke endcap="round"/>
                </v:line>
                <v:oval id="Oval 780307227"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TopuyQAAAOIAAAAPAAAAZHJzL2Rvd25yZXYueG1sRI9Ba8JA&#10;FITvBf/D8gq9FN01UhOimyCFgr3ZtOL1kX0modm3Ibtq+u+7QqHHYWa+YbblZHtxpdF3jjUsFwoE&#10;ce1Mx42Gr8+3eQbCB2SDvWPS8EMeymL2sMXcuBt/0LUKjYgQ9jlqaEMYcil93ZJFv3ADcfTObrQY&#10;ohwbaUa8RbjtZaLUWlrsOC60ONBrS/V3dbEacLc/nDLqDy8nGrgyzeV9fXzW+ulx2m1ABJrCf/iv&#10;vTca0kytVJokKdwvxTsgi18AAAD//wMAUEsBAi0AFAAGAAgAAAAhANvh9svuAAAAhQEAABMAAAAA&#10;AAAAAAAAAAAAAAAAAFtDb250ZW50X1R5cGVzXS54bWxQSwECLQAUAAYACAAAACEAWvQsW78AAAAV&#10;AQAACwAAAAAAAAAAAAAAAAAfAQAAX3JlbHMvLnJlbHNQSwECLQAUAAYACAAAACEAHE6KbskAAADi&#10;AAAADwAAAAAAAAAAAAAAAAAHAgAAZHJzL2Rvd25yZXYueG1sUEsFBgAAAAADAAMAtwAAAP0CAAAA&#10;AA==&#10;" fillcolor="#43a7de" strokecolor="#6b2976" strokeweight="3pt"/>
                <w10:wrap anchorx="margin"/>
              </v:group>
            </w:pict>
          </mc:Fallback>
        </mc:AlternateContent>
      </w:r>
      <w:r w:rsidRPr="00E43AF5">
        <w:rPr>
          <w:rFonts w:eastAsia="Microsoft JhengHei"/>
          <w:lang w:eastAsia="zh-HK"/>
        </w:rPr>
        <w:t>行動十七</w:t>
      </w:r>
    </w:p>
    <w:tbl>
      <w:tblPr>
        <w:tblW w:w="9128" w:type="dxa"/>
        <w:tblLayout w:type="fixed"/>
        <w:tblLook w:val="04A0" w:firstRow="1" w:lastRow="0" w:firstColumn="1" w:lastColumn="0" w:noHBand="0" w:noVBand="1"/>
      </w:tblPr>
      <w:tblGrid>
        <w:gridCol w:w="2552"/>
        <w:gridCol w:w="6576"/>
      </w:tblGrid>
      <w:tr w:rsidR="00AA2C85" w:rsidRPr="00E43AF5" w14:paraId="270C000A" w14:textId="77777777" w:rsidTr="000E16BE">
        <w:tc>
          <w:tcPr>
            <w:tcW w:w="2552" w:type="dxa"/>
            <w:vAlign w:val="center"/>
          </w:tcPr>
          <w:p w14:paraId="6EFAD8D6" w14:textId="77777777" w:rsidR="00766698" w:rsidRPr="00E43AF5" w:rsidRDefault="00CF4F49" w:rsidP="00E43AF5">
            <w:pPr>
              <w:pStyle w:val="Image"/>
              <w:spacing w:before="600" w:line="240" w:lineRule="auto"/>
              <w:rPr>
                <w:rFonts w:eastAsia="Microsoft JhengHei"/>
                <w:lang w:eastAsia="zh-HK"/>
              </w:rPr>
            </w:pPr>
            <w:r w:rsidRPr="00E43AF5">
              <w:rPr>
                <w:rFonts w:eastAsia="Microsoft JhengHei"/>
                <w:noProof/>
                <w:lang w:eastAsia="zh-HK"/>
              </w:rPr>
              <w:drawing>
                <wp:inline distT="0" distB="0" distL="0" distR="0" wp14:anchorId="4B091941" wp14:editId="371A9FF1">
                  <wp:extent cx="1483360" cy="1483360"/>
                  <wp:effectExtent l="0" t="0" r="2540" b="2540"/>
                  <wp:docPr id="429196187" name="Picture 5" descr="某名人士將一份文件給另一名人士。他們上方有一個對話泡泡框，裡面有一個資訊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9196187" name="Picture 5" descr="某名人士將一份文件給另一名人士。他們上方有一個對話泡泡框，裡面有一個資訊圖示。"/>
                          <pic:cNvPicPr/>
                        </pic:nvPicPr>
                        <pic:blipFill>
                          <a:blip r:embed="rId119"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6" w:type="dxa"/>
            <w:vAlign w:val="center"/>
          </w:tcPr>
          <w:p w14:paraId="285D86E0" w14:textId="77777777" w:rsidR="00766698" w:rsidRPr="00E43AF5" w:rsidRDefault="00CF4F49" w:rsidP="00E43AF5">
            <w:pPr>
              <w:spacing w:before="600" w:line="240" w:lineRule="auto"/>
              <w:rPr>
                <w:rFonts w:eastAsia="Microsoft JhengHei"/>
                <w:lang w:eastAsia="zh-HK"/>
              </w:rPr>
            </w:pPr>
            <w:r w:rsidRPr="00E43AF5">
              <w:rPr>
                <w:rFonts w:eastAsia="Microsoft JhengHei"/>
                <w:lang w:eastAsia="zh-HK"/>
              </w:rPr>
              <w:t>我們會與文化和語言多元化人士分享怎樣找到及使用傳譯服務。</w:t>
            </w:r>
          </w:p>
        </w:tc>
      </w:tr>
    </w:tbl>
    <w:p w14:paraId="126A501C" w14:textId="77777777" w:rsidR="00090E8C" w:rsidRPr="00E43AF5" w:rsidRDefault="00CF4F49" w:rsidP="00E43AF5">
      <w:pPr>
        <w:spacing w:line="240" w:lineRule="auto"/>
        <w:rPr>
          <w:rFonts w:eastAsia="Microsoft JhengHei"/>
          <w:lang w:eastAsia="zh-HK"/>
        </w:rPr>
      </w:pPr>
      <w:r w:rsidRPr="00E43AF5">
        <w:rPr>
          <w:rFonts w:eastAsia="Microsoft JhengHei"/>
          <w:lang w:eastAsia="zh-HK"/>
        </w:rPr>
        <w:br w:type="page"/>
      </w:r>
    </w:p>
    <w:tbl>
      <w:tblPr>
        <w:tblW w:w="9214" w:type="dxa"/>
        <w:tblLayout w:type="fixed"/>
        <w:tblLook w:val="04A0" w:firstRow="1" w:lastRow="0" w:firstColumn="1" w:lastColumn="0" w:noHBand="0" w:noVBand="1"/>
      </w:tblPr>
      <w:tblGrid>
        <w:gridCol w:w="2552"/>
        <w:gridCol w:w="6576"/>
        <w:gridCol w:w="86"/>
      </w:tblGrid>
      <w:tr w:rsidR="00AA2C85" w:rsidRPr="00E43AF5" w14:paraId="169F599F" w14:textId="77777777" w:rsidTr="007D0640">
        <w:trPr>
          <w:gridAfter w:val="1"/>
          <w:wAfter w:w="86" w:type="dxa"/>
        </w:trPr>
        <w:tc>
          <w:tcPr>
            <w:tcW w:w="2552" w:type="dxa"/>
            <w:vAlign w:val="center"/>
          </w:tcPr>
          <w:p w14:paraId="138FF8CC" w14:textId="77777777" w:rsidR="000E16BE" w:rsidRPr="00E43AF5" w:rsidRDefault="000E16BE" w:rsidP="00E43AF5">
            <w:pPr>
              <w:pStyle w:val="Image"/>
              <w:spacing w:before="0" w:after="0" w:line="240" w:lineRule="auto"/>
              <w:rPr>
                <w:rFonts w:eastAsia="Microsoft JhengHei"/>
                <w:lang w:eastAsia="zh-HK"/>
              </w:rPr>
            </w:pPr>
          </w:p>
        </w:tc>
        <w:tc>
          <w:tcPr>
            <w:tcW w:w="6576" w:type="dxa"/>
            <w:vAlign w:val="center"/>
          </w:tcPr>
          <w:p w14:paraId="15486D8C" w14:textId="77777777" w:rsidR="000E16BE" w:rsidRPr="00E43AF5" w:rsidRDefault="00CF4F49" w:rsidP="00E43AF5">
            <w:pPr>
              <w:spacing w:before="0" w:after="0" w:line="240" w:lineRule="auto"/>
              <w:rPr>
                <w:rFonts w:eastAsia="Microsoft JhengHei"/>
                <w:lang w:eastAsia="zh-HK"/>
              </w:rPr>
            </w:pPr>
            <w:r w:rsidRPr="00E43AF5">
              <w:rPr>
                <w:rFonts w:eastAsia="Microsoft JhengHei"/>
                <w:lang w:eastAsia="zh-HK"/>
              </w:rPr>
              <w:t>當中包括：</w:t>
            </w:r>
          </w:p>
        </w:tc>
      </w:tr>
      <w:tr w:rsidR="00AA2C85" w:rsidRPr="00E43AF5" w14:paraId="2FA341D5" w14:textId="77777777" w:rsidTr="007D0640">
        <w:trPr>
          <w:gridAfter w:val="1"/>
          <w:wAfter w:w="86" w:type="dxa"/>
        </w:trPr>
        <w:tc>
          <w:tcPr>
            <w:tcW w:w="2552" w:type="dxa"/>
            <w:vAlign w:val="center"/>
          </w:tcPr>
          <w:p w14:paraId="7A3DE05B" w14:textId="77777777" w:rsidR="0090072A"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1376A56A" wp14:editId="49B48436">
                  <wp:extent cx="1440000" cy="1440000"/>
                  <wp:effectExtent l="0" t="0" r="8255" b="8255"/>
                  <wp:docPr id="1629475620" name="Picture 59" descr="一群人士。兩名人士舉起雙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9475620" name="Picture 59" descr="一群人士。兩名人士舉起雙手。"/>
                          <pic:cNvPicPr/>
                        </pic:nvPicPr>
                        <pic:blipFill>
                          <a:blip r:embed="rId120"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32D4FAB8" w14:textId="77777777" w:rsidR="0090072A" w:rsidRPr="00E43AF5" w:rsidRDefault="00CF4F49" w:rsidP="00E43AF5">
            <w:pPr>
              <w:pStyle w:val="ListParagraph"/>
              <w:numPr>
                <w:ilvl w:val="0"/>
                <w:numId w:val="66"/>
              </w:numPr>
              <w:spacing w:before="0" w:after="0" w:line="240" w:lineRule="auto"/>
              <w:rPr>
                <w:rFonts w:eastAsia="Microsoft JhengHei"/>
                <w:lang w:eastAsia="zh-HK"/>
              </w:rPr>
            </w:pPr>
            <w:r w:rsidRPr="00E43AF5">
              <w:rPr>
                <w:rFonts w:eastAsia="Microsoft JhengHei"/>
                <w:lang w:eastAsia="zh-HK"/>
              </w:rPr>
              <w:t>文化和語言多元化社群</w:t>
            </w:r>
          </w:p>
        </w:tc>
      </w:tr>
      <w:tr w:rsidR="00AA2C85" w:rsidRPr="00E43AF5" w14:paraId="36185589" w14:textId="77777777" w:rsidTr="007D0640">
        <w:trPr>
          <w:gridAfter w:val="1"/>
          <w:wAfter w:w="86" w:type="dxa"/>
        </w:trPr>
        <w:tc>
          <w:tcPr>
            <w:tcW w:w="2552" w:type="dxa"/>
            <w:vAlign w:val="center"/>
          </w:tcPr>
          <w:p w14:paraId="25214BD1" w14:textId="77777777" w:rsidR="0090072A"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2D40E801" wp14:editId="2E1146C8">
                  <wp:extent cx="1440000" cy="1440000"/>
                  <wp:effectExtent l="0" t="0" r="8255" b="8255"/>
                  <wp:docPr id="526065696" name="Picture 60" descr="一個顯示一群參保人的參保人圖示。兩名人士舉起雙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6065696" name="Picture 60" descr="一個顯示一群參保人的參保人圖示。兩名人士舉起雙手。"/>
                          <pic:cNvPicPr/>
                        </pic:nvPicPr>
                        <pic:blipFill>
                          <a:blip r:embed="rId121"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096656B0" w14:textId="77777777" w:rsidR="0090072A" w:rsidRPr="00E43AF5" w:rsidRDefault="00CF4F49" w:rsidP="00E43AF5">
            <w:pPr>
              <w:pStyle w:val="ListParagraph"/>
              <w:numPr>
                <w:ilvl w:val="0"/>
                <w:numId w:val="66"/>
              </w:numPr>
              <w:spacing w:before="0" w:after="0" w:line="240" w:lineRule="auto"/>
              <w:rPr>
                <w:rFonts w:eastAsia="Microsoft JhengHei"/>
                <w:lang w:eastAsia="zh-HK"/>
              </w:rPr>
            </w:pPr>
            <w:r w:rsidRPr="00E43AF5">
              <w:rPr>
                <w:rFonts w:eastAsia="Microsoft JhengHei"/>
                <w:lang w:eastAsia="zh-HK"/>
              </w:rPr>
              <w:t>文化和語言多元化殘障人士</w:t>
            </w:r>
          </w:p>
        </w:tc>
      </w:tr>
      <w:tr w:rsidR="00AA2C85" w:rsidRPr="00E43AF5" w14:paraId="2C04DDD3" w14:textId="77777777" w:rsidTr="007D0640">
        <w:trPr>
          <w:gridAfter w:val="1"/>
          <w:wAfter w:w="86" w:type="dxa"/>
        </w:trPr>
        <w:tc>
          <w:tcPr>
            <w:tcW w:w="2552" w:type="dxa"/>
            <w:vAlign w:val="center"/>
          </w:tcPr>
          <w:p w14:paraId="5E963A11" w14:textId="77777777" w:rsidR="0090072A"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67D52704" wp14:editId="7746C5C7">
                  <wp:extent cx="1440000" cy="1440000"/>
                  <wp:effectExtent l="0" t="0" r="8255" b="8255"/>
                  <wp:docPr id="69630473" name="Picture 61" descr="三名服務提供者。其中一名人士拿著一個聽診器。另一名人士拿著一份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630473" name="Picture 61" descr="三名服務提供者。其中一名人士拿著一個聽診器。另一名人士拿著一份文件。"/>
                          <pic:cNvPicPr/>
                        </pic:nvPicPr>
                        <pic:blipFill>
                          <a:blip r:embed="rId122"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443E7B16" w14:textId="77777777" w:rsidR="0090072A" w:rsidRPr="00E43AF5" w:rsidRDefault="00CF4F49" w:rsidP="00E43AF5">
            <w:pPr>
              <w:pStyle w:val="ListParagraph"/>
              <w:numPr>
                <w:ilvl w:val="0"/>
                <w:numId w:val="70"/>
              </w:numPr>
              <w:spacing w:before="0" w:after="0" w:line="240" w:lineRule="auto"/>
              <w:rPr>
                <w:rFonts w:eastAsia="Microsoft JhengHei"/>
                <w:lang w:eastAsia="zh-HK"/>
              </w:rPr>
            </w:pPr>
            <w:r w:rsidRPr="00E43AF5">
              <w:rPr>
                <w:rFonts w:eastAsia="Microsoft JhengHei"/>
                <w:lang w:eastAsia="zh-HK"/>
              </w:rPr>
              <w:t>服務提供者。</w:t>
            </w:r>
          </w:p>
        </w:tc>
      </w:tr>
      <w:tr w:rsidR="00AA2C85" w:rsidRPr="00E43AF5" w14:paraId="1922D68B" w14:textId="77777777" w:rsidTr="007D0640">
        <w:tc>
          <w:tcPr>
            <w:tcW w:w="2552" w:type="dxa"/>
            <w:vAlign w:val="center"/>
          </w:tcPr>
          <w:p w14:paraId="51BEB188" w14:textId="77777777" w:rsidR="000E16BE" w:rsidRPr="00E43AF5" w:rsidRDefault="00CF4F49" w:rsidP="00E43AF5">
            <w:pPr>
              <w:pStyle w:val="Image"/>
              <w:spacing w:after="0" w:line="240" w:lineRule="auto"/>
              <w:rPr>
                <w:rFonts w:eastAsia="Microsoft JhengHei"/>
                <w:lang w:eastAsia="zh-HK"/>
              </w:rPr>
            </w:pPr>
            <w:r w:rsidRPr="00E43AF5">
              <w:rPr>
                <w:rFonts w:eastAsia="Microsoft JhengHei"/>
                <w:noProof/>
                <w:lang w:eastAsia="zh-HK"/>
              </w:rPr>
              <w:drawing>
                <wp:inline distT="0" distB="0" distL="0" distR="0" wp14:anchorId="711E50C3" wp14:editId="330D3137">
                  <wp:extent cx="1440000" cy="1440000"/>
                  <wp:effectExtent l="0" t="0" r="8255" b="8255"/>
                  <wp:docPr id="433492296" name="Picture 6" descr="兩名人士與一名傳譯員在溝通。他們上方有一個對話泡泡框，並以英文以外的語言顯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3492296" name="Picture 6" descr="兩名人士與一名傳譯員在溝通。他們上方有一個對話泡泡框，並以英文以外的語言顯示。"/>
                          <pic:cNvPicPr/>
                        </pic:nvPicPr>
                        <pic:blipFill>
                          <a:blip r:embed="rId123"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662" w:type="dxa"/>
            <w:gridSpan w:val="2"/>
            <w:vAlign w:val="center"/>
          </w:tcPr>
          <w:p w14:paraId="1BAD8BFF" w14:textId="77777777" w:rsidR="000E16BE" w:rsidRPr="00E43AF5" w:rsidRDefault="00CF4F49" w:rsidP="00E43AF5">
            <w:pPr>
              <w:spacing w:line="240" w:lineRule="auto"/>
              <w:rPr>
                <w:rFonts w:eastAsia="Microsoft JhengHei"/>
                <w:lang w:eastAsia="zh-HK"/>
              </w:rPr>
            </w:pPr>
            <w:r w:rsidRPr="00E43AF5">
              <w:rPr>
                <w:rFonts w:eastAsia="Microsoft JhengHei"/>
                <w:lang w:eastAsia="zh-HK"/>
              </w:rPr>
              <w:t>透過得知其他人使用傳譯服務的頻率，就可了解這項行動計劃有沒有效。</w:t>
            </w:r>
          </w:p>
          <w:p w14:paraId="6BE06417" w14:textId="77777777" w:rsidR="000E16BE" w:rsidRPr="00E43AF5" w:rsidRDefault="00CF4F49" w:rsidP="00E43AF5">
            <w:pPr>
              <w:spacing w:line="240" w:lineRule="auto"/>
              <w:rPr>
                <w:rFonts w:eastAsia="Microsoft JhengHei"/>
                <w:lang w:eastAsia="zh-HK"/>
              </w:rPr>
            </w:pPr>
            <w:r w:rsidRPr="00E43AF5">
              <w:rPr>
                <w:rFonts w:eastAsia="Microsoft JhengHei"/>
                <w:lang w:eastAsia="zh-HK"/>
              </w:rPr>
              <w:t>當中包括：</w:t>
            </w:r>
          </w:p>
          <w:p w14:paraId="1A6CB7E0" w14:textId="77777777" w:rsidR="000E16BE" w:rsidRPr="00E43AF5" w:rsidRDefault="00CF4F49" w:rsidP="00E43AF5">
            <w:pPr>
              <w:pStyle w:val="ListParagraph"/>
              <w:numPr>
                <w:ilvl w:val="0"/>
                <w:numId w:val="67"/>
              </w:numPr>
              <w:spacing w:line="240" w:lineRule="auto"/>
              <w:rPr>
                <w:rFonts w:eastAsia="Microsoft JhengHei"/>
                <w:lang w:eastAsia="zh-HK"/>
              </w:rPr>
            </w:pPr>
            <w:r w:rsidRPr="00E43AF5">
              <w:rPr>
                <w:rFonts w:eastAsia="Microsoft JhengHei"/>
                <w:lang w:eastAsia="zh-HK"/>
              </w:rPr>
              <w:t>文化和語言多元化參保人</w:t>
            </w:r>
          </w:p>
          <w:p w14:paraId="57D6C70B" w14:textId="77777777" w:rsidR="000E16BE" w:rsidRPr="00E43AF5" w:rsidRDefault="00CF4F49" w:rsidP="00E43AF5">
            <w:pPr>
              <w:pStyle w:val="ListParagraph"/>
              <w:numPr>
                <w:ilvl w:val="0"/>
                <w:numId w:val="67"/>
              </w:numPr>
              <w:spacing w:line="240" w:lineRule="auto"/>
              <w:rPr>
                <w:rFonts w:eastAsia="Microsoft JhengHei"/>
                <w:lang w:eastAsia="zh-HK"/>
              </w:rPr>
            </w:pPr>
            <w:r w:rsidRPr="00E43AF5">
              <w:rPr>
                <w:rFonts w:eastAsia="Microsoft JhengHei"/>
                <w:lang w:eastAsia="zh-HK"/>
              </w:rPr>
              <w:t>我們的職員和合作夥伴</w:t>
            </w:r>
          </w:p>
          <w:p w14:paraId="659ED373" w14:textId="77777777" w:rsidR="000E16BE" w:rsidRPr="00E43AF5" w:rsidRDefault="00CF4F49" w:rsidP="00E43AF5">
            <w:pPr>
              <w:pStyle w:val="ListParagraph"/>
              <w:numPr>
                <w:ilvl w:val="0"/>
                <w:numId w:val="67"/>
              </w:numPr>
              <w:spacing w:after="0" w:line="240" w:lineRule="auto"/>
              <w:rPr>
                <w:rFonts w:eastAsia="Microsoft JhengHei"/>
                <w:lang w:eastAsia="zh-HK"/>
              </w:rPr>
            </w:pPr>
            <w:r w:rsidRPr="00E43AF5">
              <w:rPr>
                <w:rFonts w:eastAsia="Microsoft JhengHei"/>
                <w:lang w:eastAsia="zh-HK"/>
              </w:rPr>
              <w:t>服務提供者。</w:t>
            </w:r>
          </w:p>
        </w:tc>
      </w:tr>
      <w:tr w:rsidR="00AA2C85" w:rsidRPr="00E43AF5" w14:paraId="4A94C0D8" w14:textId="77777777" w:rsidTr="007D0640">
        <w:trPr>
          <w:gridAfter w:val="1"/>
          <w:wAfter w:w="86" w:type="dxa"/>
        </w:trPr>
        <w:tc>
          <w:tcPr>
            <w:tcW w:w="2552" w:type="dxa"/>
            <w:vAlign w:val="center"/>
          </w:tcPr>
          <w:p w14:paraId="688D5E52" w14:textId="77777777" w:rsidR="000E16BE"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1C25E5DF" wp14:editId="74F05C26">
                  <wp:extent cx="1440000" cy="1440000"/>
                  <wp:effectExtent l="0" t="0" r="8255" b="8255"/>
                  <wp:docPr id="1486310261" name="Picture 7" descr="一名人士舉起手，身旁有一個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6310261" name="Picture 7" descr="一名人士舉起手，身旁有一個對話泡泡框。"/>
                          <pic:cNvPicPr/>
                        </pic:nvPicPr>
                        <pic:blipFill>
                          <a:blip r:embed="rId124"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1268691A" w14:textId="77777777" w:rsidR="000E16BE" w:rsidRPr="00E43AF5" w:rsidRDefault="00CF4F49" w:rsidP="00E43AF5">
            <w:pPr>
              <w:spacing w:line="240" w:lineRule="auto"/>
              <w:rPr>
                <w:rFonts w:eastAsia="Microsoft JhengHei"/>
                <w:lang w:eastAsia="zh-HK"/>
              </w:rPr>
            </w:pPr>
            <w:r w:rsidRPr="00E43AF5">
              <w:rPr>
                <w:rFonts w:eastAsia="Microsoft JhengHei"/>
                <w:lang w:eastAsia="zh-HK"/>
              </w:rPr>
              <w:t>我們亦會聆聽他們使用這類服務的體驗。</w:t>
            </w:r>
          </w:p>
        </w:tc>
      </w:tr>
    </w:tbl>
    <w:p w14:paraId="47B6F35D" w14:textId="77777777" w:rsidR="00766698" w:rsidRPr="00E43AF5" w:rsidRDefault="00CF4F49" w:rsidP="00E43AF5">
      <w:pPr>
        <w:pStyle w:val="Heading3"/>
        <w:spacing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695104" behindDoc="1" locked="0" layoutInCell="1" allowOverlap="1" wp14:anchorId="440C0A3A" wp14:editId="1CF1269E">
                <wp:simplePos x="0" y="0"/>
                <wp:positionH relativeFrom="margin">
                  <wp:align>left</wp:align>
                </wp:positionH>
                <wp:positionV relativeFrom="paragraph">
                  <wp:posOffset>225318</wp:posOffset>
                </wp:positionV>
                <wp:extent cx="5786755" cy="241300"/>
                <wp:effectExtent l="19050" t="19050" r="23495" b="25400"/>
                <wp:wrapNone/>
                <wp:docPr id="683653170" name="Group 68365317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439566996" name="Straight Connector 439566996"/>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2081928915" name="Oval 2081928915"/>
                        <wps:cNvSpPr/>
                        <wps:spPr>
                          <a:xfrm>
                            <a:off x="5557652" y="0"/>
                            <a:ext cx="241540" cy="241540"/>
                          </a:xfrm>
                          <a:prstGeom prst="ellipse">
                            <a:avLst/>
                          </a:prstGeom>
                          <a:solidFill>
                            <a:srgbClr val="43A7DE"/>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7910F1C8" id="Group 683653170" o:spid="_x0000_s1026" alt="&quot;&quot;" style="position:absolute;margin-left:0;margin-top:17.75pt;width:455.65pt;height:19pt;z-index:-251621376;mso-position-horizontal:left;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4GJjWQMAAAIJAAAOAAAAZHJzL2Uyb0RvYy54bWy8VttO3DAQfa/Uf7D8XrLJkmQ3IiC6XF5Q&#10;QV0qno3jbCI5tmsbsvTrO3ZuXJbSUol98PoyMx4fn+PJwdG24eieaVNLkeNwb4YRE1QWtdjk+Mf1&#10;2ZcFRsYSURAuBcvxAzP46PDzp4NWZSySleQF0wiCCJO1KseVtSoLAkMr1hCzJxUTsFhK3RALQ70J&#10;Ck1aiN7wIJrNkqCVulBaUmYMzJ50i/jQxy9LRu1lWRpmEc8x5GZ9q31769rg8IBkG01UVdM+DfKO&#10;LBpSC9h0DHVCLEF3un4RqqmplkaWdo/KJpBlWVPmzwCnCWfPTnOu5Z3yZ9lk7UaNMAG0z3B6d1j6&#10;7f5cq7W60oBEqzaAhR+5s2xL3bh/yBJtPWQPI2RsaxGFyThdJGkcY0RhLdoP57MeU1oB8M4tDBcp&#10;rE+utDqdnNN5mI7O8b53DoatgycJtQooYiYUzP+hsK6IYh5ckwEKVxrVRY7358s4SZbLBCNBGiDs&#10;2mpSbyqLVlIIoJPUaLLxmHn3legRNJkBMHfAN+EAICXRoqPehGOYpPOog+IpCiRT2thzJhvkOjnm&#10;tXCJk4zcXxgLOQBgg4mb5gK1OZ4vQrgLRAmoSovCbQd4Dun5nn3grHP4zko4vrstH9jLj624RvcE&#10;hEMoZcKGPoQLD9bOraw5Hx1nbzv29s6VeWn+i/Po4XeWwo7OTS2k3rW73Q4pl539gEB3bgfBrSwe&#10;/MV5aIBdTgQfQLNotgiX0WIZgjI6nl0C0ujR9EStUZzD3Q3yGJUZx3GaxECeSWQDr0CSTlWDPJ8r&#10;bCJOzy3Gea3MH+llJK+LM7h7dxNGb25HnuzPj9OT054mT8weU9K7vRoj+Rot0+RlDOA4F8MFeoW9&#10;RuFoFxcGCvvNK1KwjtnxDH7DZq7mONJ7Qe1m+V/I46NZzkdhvsFypGVX/oyiZzW8JBfE2Cuiod4B&#10;QaCG20toSi7h8ZB9D6NK6l+75p09PMCwilEL9TPH5ucd0Qz4fNesJLwaIVR+RX0X4mvLh26pZXMD&#10;ZfvYRYAlIijEyTG1ehisbFejofBTdnzszaBgKmIvxFrR4Z1yr9719oZo1dPXAu+/yeFpf/FCdrY9&#10;izrt9wMvfV9voNB6AvQfBa6SPx57++nT5fA3AAAA//8DAFBLAwQUAAYACAAAACEAA5Q3Ot4AAAAG&#10;AQAADwAAAGRycy9kb3ducmV2LnhtbEyPT0vDQBTE74LfYXmCN7tZQ/wT81JKUU9FaCuIt232NQnN&#10;vg3ZbZJ+e9eTHocZZn5TLGfbiZEG3zpGUIsEBHHlTMs1wuf+7e4JhA+aje4cE8KFPCzL66tC58ZN&#10;vKVxF2oRS9jnGqEJoc+l9FVDVvuF64mjd3SD1SHKoZZm0FMst528T5IHaXXLcaHRPa0bqk67s0V4&#10;n/S0StXruDkd15fvffbxtVGEeHszr15ABJrDXxh+8SM6lJHp4M5svOgQ4pGAkGYZiOg+K5WCOCA8&#10;phnIspD/8csfAAAA//8DAFBLAQItABQABgAIAAAAIQC2gziS/gAAAOEBAAATAAAAAAAAAAAAAAAA&#10;AAAAAABbQ29udGVudF9UeXBlc10ueG1sUEsBAi0AFAAGAAgAAAAhADj9If/WAAAAlAEAAAsAAAAA&#10;AAAAAAAAAAAALwEAAF9yZWxzLy5yZWxzUEsBAi0AFAAGAAgAAAAhAJPgYmNZAwAAAgkAAA4AAAAA&#10;AAAAAAAAAAAALgIAAGRycy9lMm9Eb2MueG1sUEsBAi0AFAAGAAgAAAAhAAOUNzreAAAABgEAAA8A&#10;AAAAAAAAAAAAAAAAswUAAGRycy9kb3ducmV2LnhtbFBLBQYAAAAABAAEAPMAAAC+BgAAAAA=&#10;">
                <v:line id="Straight Connector 439566996"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m4EvzQAAAOIAAAAPAAAAZHJzL2Rvd25yZXYueG1sRI9Pa8JA&#10;FMTvhX6H5RW8FN201mCiq7SKUGgP/gmY4yP7moRm34bsRuO37xYKPQ4z8xtmuR5MIy7UudqygqdJ&#10;BIK4sLrmUkF22o3nIJxH1thYJgU3crBe3d8tMdX2yge6HH0pAoRdigoq79tUSldUZNBNbEscvC/b&#10;GfRBdqXUHV4D3DTyOYpiabDmsFBhS5uKiu9jbxScb4dNv9+2Mm+yPP88fzxm/Vuv1OhheF2A8DT4&#10;//Bf+10reJkmszhOkhh+L4U7IFc/AAAA//8DAFBLAQItABQABgAIAAAAIQDb4fbL7gAAAIUBAAAT&#10;AAAAAAAAAAAAAAAAAAAAAABbQ29udGVudF9UeXBlc10ueG1sUEsBAi0AFAAGAAgAAAAhAFr0LFu/&#10;AAAAFQEAAAsAAAAAAAAAAAAAAAAAHwEAAF9yZWxzLy5yZWxzUEsBAi0AFAAGAAgAAAAhANubgS/N&#10;AAAA4gAAAA8AAAAAAAAAAAAAAAAABwIAAGRycy9kb3ducmV2LnhtbFBLBQYAAAAAAwADALcAAAAB&#10;AwAAAAA=&#10;" strokecolor="#65276f [3044]" strokeweight="3pt">
                  <v:stroke endcap="round"/>
                </v:line>
                <v:oval id="Oval 2081928915"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3keByAAAAOMAAAAPAAAAZHJzL2Rvd25yZXYueG1sRI9Bi8Iw&#10;FITvwv6H8Bb2ImvagtJ2jSKC4N60Kl4fzbMtNi+lidr99xtB8DjMzDfMfDmYVtypd41lBfEkAkFc&#10;Wt1wpeB42HynIJxH1thaJgV/5GC5+BjNMdf2wXu6F74SAcIuRwW1910upStrMugmtiMO3sX2Bn2Q&#10;fSV1j48AN61MomgmDTYcFmrsaF1TeS1uRgGutrtzSu1ueqaOC13dfmensVJfn8PqB4Snwb/Dr/ZW&#10;K0iiNM6SNIun8PwU/oBc/AMAAP//AwBQSwECLQAUAAYACAAAACEA2+H2y+4AAACFAQAAEwAAAAAA&#10;AAAAAAAAAAAAAAAAW0NvbnRlbnRfVHlwZXNdLnhtbFBLAQItABQABgAIAAAAIQBa9CxbvwAAABUB&#10;AAALAAAAAAAAAAAAAAAAAB8BAABfcmVscy8ucmVsc1BLAQItABQABgAIAAAAIQDe3keByAAAAOMA&#10;AAAPAAAAAAAAAAAAAAAAAAcCAABkcnMvZG93bnJldi54bWxQSwUGAAAAAAMAAwC3AAAA/AIAAAAA&#10;" fillcolor="#43a7de" strokecolor="#6b2976" strokeweight="3pt"/>
                <w10:wrap anchorx="margin"/>
              </v:group>
            </w:pict>
          </mc:Fallback>
        </mc:AlternateContent>
      </w:r>
      <w:r w:rsidRPr="00E43AF5">
        <w:rPr>
          <w:rFonts w:eastAsia="Microsoft JhengHei"/>
          <w:lang w:eastAsia="zh-HK"/>
        </w:rPr>
        <w:t>行動十八</w:t>
      </w:r>
    </w:p>
    <w:tbl>
      <w:tblPr>
        <w:tblW w:w="9540" w:type="dxa"/>
        <w:tblLayout w:type="fixed"/>
        <w:tblLook w:val="04A0" w:firstRow="1" w:lastRow="0" w:firstColumn="1" w:lastColumn="0" w:noHBand="0" w:noVBand="1"/>
      </w:tblPr>
      <w:tblGrid>
        <w:gridCol w:w="2567"/>
        <w:gridCol w:w="6617"/>
        <w:gridCol w:w="73"/>
        <w:gridCol w:w="283"/>
      </w:tblGrid>
      <w:tr w:rsidR="00AA2C85" w:rsidRPr="00E43AF5" w14:paraId="1022EDC5" w14:textId="77777777" w:rsidTr="00364B49">
        <w:trPr>
          <w:gridAfter w:val="2"/>
          <w:wAfter w:w="356" w:type="dxa"/>
          <w:trHeight w:val="3288"/>
        </w:trPr>
        <w:tc>
          <w:tcPr>
            <w:tcW w:w="2567" w:type="dxa"/>
            <w:vAlign w:val="center"/>
          </w:tcPr>
          <w:p w14:paraId="50A308E8" w14:textId="77777777" w:rsidR="00766698" w:rsidRPr="00E43AF5" w:rsidRDefault="00CF4F49" w:rsidP="00E43AF5">
            <w:pPr>
              <w:pStyle w:val="Image"/>
              <w:spacing w:before="480" w:line="240" w:lineRule="auto"/>
              <w:rPr>
                <w:rFonts w:eastAsia="Microsoft JhengHei"/>
                <w:lang w:eastAsia="zh-HK"/>
              </w:rPr>
            </w:pPr>
            <w:r w:rsidRPr="00E43AF5">
              <w:rPr>
                <w:rFonts w:eastAsia="Microsoft JhengHei"/>
                <w:noProof/>
                <w:lang w:eastAsia="zh-HK"/>
              </w:rPr>
              <w:drawing>
                <wp:inline distT="0" distB="0" distL="0" distR="0" wp14:anchorId="6A63432D" wp14:editId="7D1515FF">
                  <wp:extent cx="1492885" cy="1492885"/>
                  <wp:effectExtent l="0" t="0" r="0" b="0"/>
                  <wp:docPr id="1424608590" name="Picture 62" descr="兩名NDIS職員與一名參保人在開會。他們身旁有一個更新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4608590" name="Picture 62" descr="兩名NDIS職員與一名參保人在開會。他們身旁有一個更新圖示。"/>
                          <pic:cNvPicPr/>
                        </pic:nvPicPr>
                        <pic:blipFill>
                          <a:blip r:embed="rId125" cstate="print">
                            <a:extLst>
                              <a:ext uri="{28A0092B-C50C-407E-A947-70E740481C1C}">
                                <a14:useLocalDpi xmlns:a14="http://schemas.microsoft.com/office/drawing/2010/main" val="0"/>
                              </a:ext>
                            </a:extLst>
                          </a:blip>
                          <a:stretch>
                            <a:fillRect/>
                          </a:stretch>
                        </pic:blipFill>
                        <pic:spPr>
                          <a:xfrm>
                            <a:off x="0" y="0"/>
                            <a:ext cx="1492885" cy="1492885"/>
                          </a:xfrm>
                          <a:prstGeom prst="rect">
                            <a:avLst/>
                          </a:prstGeom>
                        </pic:spPr>
                      </pic:pic>
                    </a:graphicData>
                  </a:graphic>
                </wp:inline>
              </w:drawing>
            </w:r>
          </w:p>
        </w:tc>
        <w:tc>
          <w:tcPr>
            <w:tcW w:w="6617" w:type="dxa"/>
            <w:vAlign w:val="center"/>
          </w:tcPr>
          <w:p w14:paraId="1999891F" w14:textId="77777777" w:rsidR="00766698" w:rsidRPr="00E43AF5" w:rsidRDefault="00CF4F49" w:rsidP="00E43AF5">
            <w:pPr>
              <w:spacing w:before="480" w:line="240" w:lineRule="auto"/>
              <w:rPr>
                <w:rFonts w:eastAsia="Microsoft JhengHei"/>
                <w:lang w:eastAsia="zh-HK"/>
              </w:rPr>
            </w:pPr>
            <w:r w:rsidRPr="00E43AF5">
              <w:rPr>
                <w:rFonts w:eastAsia="Microsoft JhengHei"/>
                <w:lang w:eastAsia="zh-HK"/>
              </w:rPr>
              <w:t>我們會更新與文化和語言多元化參保人安排及舉辦會議的方式。</w:t>
            </w:r>
          </w:p>
          <w:p w14:paraId="322E1FC3" w14:textId="77777777" w:rsidR="0094574B" w:rsidRPr="00E43AF5" w:rsidRDefault="00CF4F49" w:rsidP="00E43AF5">
            <w:pPr>
              <w:spacing w:line="240" w:lineRule="auto"/>
              <w:rPr>
                <w:rFonts w:eastAsia="Microsoft JhengHei"/>
                <w:lang w:eastAsia="zh-HK"/>
              </w:rPr>
            </w:pPr>
            <w:r w:rsidRPr="00E43AF5">
              <w:rPr>
                <w:rFonts w:eastAsia="Microsoft JhengHei"/>
                <w:lang w:eastAsia="zh-HK"/>
              </w:rPr>
              <w:t>當中包括：</w:t>
            </w:r>
          </w:p>
          <w:p w14:paraId="2E8549D7" w14:textId="77777777" w:rsidR="0094574B" w:rsidRPr="00E43AF5" w:rsidRDefault="00CF4F49" w:rsidP="00E43AF5">
            <w:pPr>
              <w:pStyle w:val="ListParagraph"/>
              <w:numPr>
                <w:ilvl w:val="0"/>
                <w:numId w:val="68"/>
              </w:numPr>
              <w:spacing w:line="240" w:lineRule="auto"/>
              <w:rPr>
                <w:rFonts w:eastAsia="Microsoft JhengHei"/>
                <w:lang w:eastAsia="zh-HK"/>
              </w:rPr>
            </w:pPr>
            <w:r w:rsidRPr="00E43AF5">
              <w:rPr>
                <w:rFonts w:eastAsia="Microsoft JhengHei"/>
                <w:lang w:eastAsia="zh-HK"/>
              </w:rPr>
              <w:t>使用文化和語言多元化參保人偏向的傳譯員</w:t>
            </w:r>
          </w:p>
          <w:p w14:paraId="4A6E9A51" w14:textId="77777777" w:rsidR="0036117A" w:rsidRPr="00E43AF5" w:rsidRDefault="00CF4F49" w:rsidP="00E43AF5">
            <w:pPr>
              <w:pStyle w:val="ListParagraph"/>
              <w:numPr>
                <w:ilvl w:val="0"/>
                <w:numId w:val="68"/>
              </w:numPr>
              <w:spacing w:line="240" w:lineRule="auto"/>
              <w:rPr>
                <w:rFonts w:eastAsia="Microsoft JhengHei"/>
                <w:lang w:eastAsia="zh-HK"/>
              </w:rPr>
            </w:pPr>
            <w:r w:rsidRPr="00E43AF5">
              <w:rPr>
                <w:rFonts w:eastAsia="Microsoft JhengHei"/>
                <w:lang w:eastAsia="zh-HK"/>
              </w:rPr>
              <w:t>舉辦時間較長的會議。</w:t>
            </w:r>
          </w:p>
        </w:tc>
      </w:tr>
      <w:tr w:rsidR="00AA2C85" w:rsidRPr="00E43AF5" w14:paraId="14DEC3E0" w14:textId="77777777" w:rsidTr="00364B49">
        <w:trPr>
          <w:gridAfter w:val="2"/>
          <w:wAfter w:w="356" w:type="dxa"/>
          <w:trHeight w:val="3288"/>
        </w:trPr>
        <w:tc>
          <w:tcPr>
            <w:tcW w:w="2567" w:type="dxa"/>
            <w:vAlign w:val="center"/>
          </w:tcPr>
          <w:p w14:paraId="270857F7" w14:textId="77777777" w:rsidR="00A443AF"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2CF9D31F" wp14:editId="07250CEE">
                  <wp:extent cx="1492885" cy="1492885"/>
                  <wp:effectExtent l="0" t="0" r="0" b="0"/>
                  <wp:docPr id="1448206372" name="Picture 63" descr="一名NDIS職員與一名合作夥伴。上方有一個思考泡泡框，裡面有一個剔號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8206372" name="Picture 63" descr="一名NDIS職員與一名合作夥伴。上方有一個思考泡泡框，裡面有一個剔號圖示。"/>
                          <pic:cNvPicPr/>
                        </pic:nvPicPr>
                        <pic:blipFill>
                          <a:blip r:embed="rId126" cstate="print">
                            <a:extLst>
                              <a:ext uri="{28A0092B-C50C-407E-A947-70E740481C1C}">
                                <a14:useLocalDpi xmlns:a14="http://schemas.microsoft.com/office/drawing/2010/main" val="0"/>
                              </a:ext>
                            </a:extLst>
                          </a:blip>
                          <a:stretch>
                            <a:fillRect/>
                          </a:stretch>
                        </pic:blipFill>
                        <pic:spPr>
                          <a:xfrm>
                            <a:off x="0" y="0"/>
                            <a:ext cx="1492885" cy="1492885"/>
                          </a:xfrm>
                          <a:prstGeom prst="rect">
                            <a:avLst/>
                          </a:prstGeom>
                        </pic:spPr>
                      </pic:pic>
                    </a:graphicData>
                  </a:graphic>
                </wp:inline>
              </w:drawing>
            </w:r>
          </w:p>
        </w:tc>
        <w:tc>
          <w:tcPr>
            <w:tcW w:w="6617" w:type="dxa"/>
            <w:vAlign w:val="center"/>
          </w:tcPr>
          <w:p w14:paraId="06235774" w14:textId="77777777" w:rsidR="0036117A" w:rsidRPr="00E43AF5" w:rsidRDefault="00CF4F49" w:rsidP="00E43AF5">
            <w:pPr>
              <w:spacing w:line="240" w:lineRule="auto"/>
              <w:rPr>
                <w:rFonts w:eastAsia="Microsoft JhengHei"/>
                <w:lang w:eastAsia="zh-HK"/>
              </w:rPr>
            </w:pPr>
            <w:r w:rsidRPr="00E43AF5">
              <w:rPr>
                <w:rFonts w:eastAsia="Microsoft JhengHei"/>
                <w:lang w:eastAsia="zh-HK"/>
              </w:rPr>
              <w:t>我們會確保所有職員和合作夥伴都了解安排及舉辦這些會議的方式。</w:t>
            </w:r>
          </w:p>
        </w:tc>
      </w:tr>
      <w:tr w:rsidR="00AA2C85" w:rsidRPr="00E43AF5" w14:paraId="0258A2CD" w14:textId="77777777" w:rsidTr="00225597">
        <w:trPr>
          <w:gridAfter w:val="1"/>
          <w:wAfter w:w="283" w:type="dxa"/>
          <w:trHeight w:val="95"/>
        </w:trPr>
        <w:tc>
          <w:tcPr>
            <w:tcW w:w="2567" w:type="dxa"/>
            <w:vAlign w:val="center"/>
          </w:tcPr>
          <w:p w14:paraId="410D2DD5" w14:textId="77777777" w:rsidR="00A663E7" w:rsidRPr="00E43AF5" w:rsidRDefault="00A663E7" w:rsidP="00E43AF5">
            <w:pPr>
              <w:pStyle w:val="Image"/>
              <w:spacing w:before="360" w:after="0" w:line="240" w:lineRule="auto"/>
              <w:rPr>
                <w:rFonts w:eastAsia="Microsoft JhengHei"/>
                <w:noProof/>
                <w:lang w:eastAsia="zh-HK"/>
              </w:rPr>
            </w:pPr>
          </w:p>
        </w:tc>
        <w:tc>
          <w:tcPr>
            <w:tcW w:w="6690" w:type="dxa"/>
            <w:gridSpan w:val="2"/>
            <w:vAlign w:val="center"/>
          </w:tcPr>
          <w:p w14:paraId="31A42CD5" w14:textId="77777777" w:rsidR="00A663E7" w:rsidRPr="00E43AF5" w:rsidRDefault="00CF4F49" w:rsidP="00E43AF5">
            <w:pPr>
              <w:spacing w:before="360" w:after="0" w:line="240" w:lineRule="auto"/>
              <w:rPr>
                <w:rFonts w:eastAsia="Microsoft JhengHei"/>
                <w:lang w:eastAsia="zh-HK"/>
              </w:rPr>
            </w:pPr>
            <w:r w:rsidRPr="00E43AF5">
              <w:rPr>
                <w:rFonts w:eastAsia="Microsoft JhengHei"/>
                <w:lang w:eastAsia="zh-HK"/>
              </w:rPr>
              <w:t>透過得知下列方面的數目，以了解這項行動計劃有沒有效：</w:t>
            </w:r>
          </w:p>
        </w:tc>
      </w:tr>
      <w:tr w:rsidR="00AA2C85" w:rsidRPr="00E43AF5" w14:paraId="5EFDA65F" w14:textId="77777777" w:rsidTr="00364B49">
        <w:trPr>
          <w:gridAfter w:val="2"/>
          <w:wAfter w:w="356" w:type="dxa"/>
          <w:trHeight w:val="1343"/>
        </w:trPr>
        <w:tc>
          <w:tcPr>
            <w:tcW w:w="2567" w:type="dxa"/>
            <w:vAlign w:val="center"/>
          </w:tcPr>
          <w:p w14:paraId="1D6A4786" w14:textId="77777777" w:rsidR="0036117A"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336DB092" wp14:editId="121BAE07">
                  <wp:extent cx="1492885" cy="1492885"/>
                  <wp:effectExtent l="0" t="0" r="0" b="0"/>
                  <wp:docPr id="1698753542" name="Picture 8" descr="一名NDIS職員、一名傳譯員和一名參保人在在一個對話泡泡框下方開會。"/>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8753542" name="Picture 8" descr="一名NDIS職員、一名傳譯員和一名參保人在在一個對話泡泡框下方開會。"/>
                          <pic:cNvPicPr/>
                        </pic:nvPicPr>
                        <pic:blipFill>
                          <a:blip r:embed="rId127" cstate="print">
                            <a:extLst>
                              <a:ext uri="{28A0092B-C50C-407E-A947-70E740481C1C}">
                                <a14:useLocalDpi xmlns:a14="http://schemas.microsoft.com/office/drawing/2010/main" val="0"/>
                              </a:ext>
                            </a:extLst>
                          </a:blip>
                          <a:stretch>
                            <a:fillRect/>
                          </a:stretch>
                        </pic:blipFill>
                        <pic:spPr>
                          <a:xfrm>
                            <a:off x="0" y="0"/>
                            <a:ext cx="1492885" cy="1492885"/>
                          </a:xfrm>
                          <a:prstGeom prst="rect">
                            <a:avLst/>
                          </a:prstGeom>
                        </pic:spPr>
                      </pic:pic>
                    </a:graphicData>
                  </a:graphic>
                </wp:inline>
              </w:drawing>
            </w:r>
          </w:p>
        </w:tc>
        <w:tc>
          <w:tcPr>
            <w:tcW w:w="6617" w:type="dxa"/>
            <w:vAlign w:val="center"/>
          </w:tcPr>
          <w:p w14:paraId="1146AA3D" w14:textId="77777777" w:rsidR="0036117A" w:rsidRPr="00E43AF5" w:rsidRDefault="00CF4F49" w:rsidP="00E43AF5">
            <w:pPr>
              <w:pStyle w:val="ListParagraph"/>
              <w:numPr>
                <w:ilvl w:val="0"/>
                <w:numId w:val="17"/>
              </w:numPr>
              <w:spacing w:line="240" w:lineRule="auto"/>
              <w:rPr>
                <w:rFonts w:eastAsia="Microsoft JhengHei"/>
                <w:lang w:eastAsia="zh-HK"/>
              </w:rPr>
            </w:pPr>
            <w:r w:rsidRPr="00E43AF5">
              <w:rPr>
                <w:rFonts w:eastAsia="Microsoft JhengHei"/>
                <w:lang w:eastAsia="zh-HK"/>
              </w:rPr>
              <w:t>在會議中協助文化和語言多元化參保人所使用的傳譯服務</w:t>
            </w:r>
          </w:p>
        </w:tc>
      </w:tr>
      <w:tr w:rsidR="00AA2C85" w:rsidRPr="00E43AF5" w14:paraId="472ED641" w14:textId="77777777" w:rsidTr="006E0AB1">
        <w:trPr>
          <w:trHeight w:val="2665"/>
        </w:trPr>
        <w:tc>
          <w:tcPr>
            <w:tcW w:w="2567" w:type="dxa"/>
            <w:vAlign w:val="center"/>
          </w:tcPr>
          <w:p w14:paraId="43E47DE7" w14:textId="77777777" w:rsidR="0036117A"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4AF005FA" wp14:editId="752233F0">
                  <wp:extent cx="1492885" cy="1492885"/>
                  <wp:effectExtent l="0" t="0" r="0" b="0"/>
                  <wp:docPr id="1210633972" name="Picture 9" descr="一名參保人在一隻豎起的拇指下方，以及一個對話泡泡框裡面指向上方的剪嘴。"/>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0633972" name="Picture 9" descr="一名參保人在一隻豎起的拇指下方，以及一個對話泡泡框裡面指向上方的剪嘴。"/>
                          <pic:cNvPicPr/>
                        </pic:nvPicPr>
                        <pic:blipFill>
                          <a:blip r:embed="rId128" cstate="print">
                            <a:extLst>
                              <a:ext uri="{28A0092B-C50C-407E-A947-70E740481C1C}">
                                <a14:useLocalDpi xmlns:a14="http://schemas.microsoft.com/office/drawing/2010/main" val="0"/>
                              </a:ext>
                            </a:extLst>
                          </a:blip>
                          <a:stretch>
                            <a:fillRect/>
                          </a:stretch>
                        </pic:blipFill>
                        <pic:spPr>
                          <a:xfrm>
                            <a:off x="0" y="0"/>
                            <a:ext cx="1492885" cy="1492885"/>
                          </a:xfrm>
                          <a:prstGeom prst="rect">
                            <a:avLst/>
                          </a:prstGeom>
                        </pic:spPr>
                      </pic:pic>
                    </a:graphicData>
                  </a:graphic>
                </wp:inline>
              </w:drawing>
            </w:r>
          </w:p>
        </w:tc>
        <w:tc>
          <w:tcPr>
            <w:tcW w:w="6973" w:type="dxa"/>
            <w:gridSpan w:val="3"/>
            <w:vAlign w:val="center"/>
          </w:tcPr>
          <w:p w14:paraId="2FBED645" w14:textId="77777777" w:rsidR="0036117A" w:rsidRPr="00E43AF5" w:rsidRDefault="00CF4F49" w:rsidP="00E43AF5">
            <w:pPr>
              <w:pStyle w:val="ListParagraph"/>
              <w:numPr>
                <w:ilvl w:val="0"/>
                <w:numId w:val="17"/>
              </w:numPr>
              <w:spacing w:line="240" w:lineRule="auto"/>
              <w:rPr>
                <w:rFonts w:eastAsia="Microsoft JhengHei"/>
                <w:lang w:eastAsia="zh-HK"/>
              </w:rPr>
            </w:pPr>
            <w:r w:rsidRPr="00E43AF5">
              <w:rPr>
                <w:rFonts w:eastAsia="Microsoft JhengHei"/>
                <w:lang w:eastAsia="zh-HK"/>
              </w:rPr>
              <w:t>文化和語言多元化參保人向我們透露他們在會議中所使用的傳譯服務有所改善。</w:t>
            </w:r>
          </w:p>
        </w:tc>
      </w:tr>
    </w:tbl>
    <w:p w14:paraId="6ADE5680" w14:textId="77777777" w:rsidR="00B676E1" w:rsidRPr="00E43AF5" w:rsidRDefault="00CF4F49" w:rsidP="00E43AF5">
      <w:pPr>
        <w:pStyle w:val="Heading2"/>
        <w:spacing w:line="240" w:lineRule="auto"/>
        <w:rPr>
          <w:rFonts w:eastAsia="Microsoft JhengHei"/>
          <w:color w:val="000000" w:themeColor="text1"/>
          <w:lang w:eastAsia="zh-HK"/>
        </w:rPr>
      </w:pPr>
      <w:r w:rsidRPr="00E43AF5">
        <w:rPr>
          <w:rFonts w:eastAsia="Microsoft JhengHei"/>
          <w:noProof/>
          <w:color w:val="000000" w:themeColor="text1"/>
          <w:lang w:eastAsia="zh-HK"/>
        </w:rPr>
        <w:lastRenderedPageBreak/>
        <mc:AlternateContent>
          <mc:Choice Requires="wps">
            <w:drawing>
              <wp:anchor distT="0" distB="0" distL="114300" distR="114300" simplePos="0" relativeHeight="251697152" behindDoc="1" locked="0" layoutInCell="1" allowOverlap="1" wp14:anchorId="3C2F8283" wp14:editId="70D504E1">
                <wp:simplePos x="0" y="0"/>
                <wp:positionH relativeFrom="page">
                  <wp:posOffset>570230</wp:posOffset>
                </wp:positionH>
                <wp:positionV relativeFrom="paragraph">
                  <wp:posOffset>-158942</wp:posOffset>
                </wp:positionV>
                <wp:extent cx="6422400" cy="691200"/>
                <wp:effectExtent l="19050" t="19050" r="16510" b="13970"/>
                <wp:wrapNone/>
                <wp:docPr id="166023663" name="Rectangle: Rounded Corners 16602366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422400" cy="691200"/>
                        </a:xfrm>
                        <a:prstGeom prst="roundRect">
                          <a:avLst>
                            <a:gd name="adj" fmla="val 27035"/>
                          </a:avLst>
                        </a:prstGeom>
                        <a:solidFill>
                          <a:srgbClr val="FFCC04"/>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roundrect w14:anchorId="544C0F9A" id="Rectangle: Rounded Corners 166023663" o:spid="_x0000_s1026" alt="&quot;&quot;" style="position:absolute;margin-left:44.9pt;margin-top:-12.5pt;width:505.7pt;height:54.45pt;z-index:-25161932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arcsize="17719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JCLiQIAAIEFAAAOAAAAZHJzL2Uyb0RvYy54bWysVEtPGzEQvlfqf7B8L7tZIEDEBtGg9IIg&#10;AirOxmtnt/KrYyeb9Nd37H2EFsShag7OeGfm88w3j8urnVZkK8A31pR0cpRTIgy3VWPWJf3+tPxy&#10;TokPzFRMWSNKuheeXs0/f7ps3UwUtraqEkAQxPhZ60pah+BmWeZ5LTTzR9YJg0ppQbOAV1hnFbAW&#10;0bXKijyfZq2FyoHlwnv8etMp6TzhSyl4uJfSi0BUSTG2kE5I50s8s/klm62BubrhfRjsH6LQrDH4&#10;6Ah1wwIjG2jeQOmGg/VWhiNudWalbLhIOWA2k/yvbB5r5kTKBcnxbqTJ/z9Yfrd9dCtAGlrnZx7F&#10;mMVOgo7/GB/ZJbL2I1liFwjHj9OTojjJkVOOuunFBKsR2cwO3g58+CasJlEoKdiNqR6wIokotr31&#10;ITFWEcM0tgarflAitUL+t0yR4iw/Pu0Re2PEHjCjp7eqqZaNUukC65eFAoKuJV0uF4v8pHf+w0wZ&#10;0pb0+HyC0X6MMf1aXJxN32JgEMpgnge+khT2SkRAZR6EJE2FDBXdC7GVxRga41yYMOlUNatEF/Fp&#10;jr/hscEjsZkAI7LETEfsHmCw7EAG7K4MvX10FWkSRuc+9Y+cR4/0sjVhdNaNsfBeZgqz6l/u7AeS&#10;OmoiSy+22q+AgO3m0Du+bLA3bpkPKwZYeGwnXCbhHg+pLFbK9hIltYVf732P9jgPqKWkxUEuqf+5&#10;YSAoMRu9sNgNE1xBjicR8SGoQZRg9TPuj+uIgCpmOOKUlAcYLovQLQvcQFxcXycznFzHwq15dDyC&#10;R4ZiWz7tnhm4vtkDjsmdHQaYzVIHd+wcbHuCOlb6C855Knu/k+IieX1PVofNOf8NAAD//wMAUEsD&#10;BBQABgAIAAAAIQDnZili4AAAAAoBAAAPAAAAZHJzL2Rvd25yZXYueG1sTI9BT8JAFITvJvyHzTPx&#10;YmDbGkip3RJiwsmDETDqbek+u43dt7W7QP33PE56nMxk5ptyNbpOnHAIrScF6SwBgVR701KjYL/b&#10;THMQIWoyuvOECn4xwKqa3JS6MP5Mr3jaxkZwCYVCK7Ax9oWUobbodJj5Hom9Lz84HVkOjTSDPnO5&#10;62SWJAvpdEu8YHWPTxbr7+3RKcjeo8l3NemX/fOnefv4sZvFvVXq7nZcP4KIOMa/MFzxGR0qZjr4&#10;I5kgOgX5ksmjgmk250/XQJqkGYgDWw9LkFUp/1+oLgAAAP//AwBQSwECLQAUAAYACAAAACEAtoM4&#10;kv4AAADhAQAAEwAAAAAAAAAAAAAAAAAAAAAAW0NvbnRlbnRfVHlwZXNdLnhtbFBLAQItABQABgAI&#10;AAAAIQA4/SH/1gAAAJQBAAALAAAAAAAAAAAAAAAAAC8BAABfcmVscy8ucmVsc1BLAQItABQABgAI&#10;AAAAIQDy+JCLiQIAAIEFAAAOAAAAAAAAAAAAAAAAAC4CAABkcnMvZTJvRG9jLnhtbFBLAQItABQA&#10;BgAIAAAAIQDnZili4AAAAAoBAAAPAAAAAAAAAAAAAAAAAOMEAABkcnMvZG93bnJldi54bWxQSwUG&#10;AAAAAAQABADzAAAA8AUAAAAA&#10;" fillcolor="#ffcc04" strokecolor="#6b2976" strokeweight="3pt">
                <w10:wrap anchorx="page"/>
              </v:roundrect>
            </w:pict>
          </mc:Fallback>
        </mc:AlternateContent>
      </w:r>
      <w:bookmarkStart w:id="106" w:name="_Toc256000005"/>
      <w:r w:rsidRPr="00E43AF5">
        <w:rPr>
          <w:rFonts w:eastAsia="Microsoft JhengHei"/>
          <w:color w:val="000000" w:themeColor="text1"/>
          <w:lang w:eastAsia="zh-HK"/>
        </w:rPr>
        <w:t xml:space="preserve">4. </w:t>
      </w:r>
      <w:r w:rsidRPr="00E43AF5">
        <w:rPr>
          <w:rFonts w:eastAsia="Microsoft JhengHei"/>
          <w:color w:val="000000" w:themeColor="text1"/>
          <w:lang w:eastAsia="zh-HK"/>
        </w:rPr>
        <w:t>選擇和控制</w:t>
      </w:r>
      <w:bookmarkEnd w:id="106"/>
    </w:p>
    <w:p w14:paraId="6EA95300" w14:textId="77777777" w:rsidR="008104A9" w:rsidRPr="00E43AF5" w:rsidRDefault="00CF4F49" w:rsidP="00E43AF5">
      <w:pPr>
        <w:pStyle w:val="Heading3"/>
        <w:spacing w:before="360" w:after="120" w:line="240" w:lineRule="auto"/>
        <w:rPr>
          <w:rFonts w:eastAsia="Microsoft JhengHei"/>
          <w:lang w:eastAsia="zh-HK"/>
        </w:rPr>
      </w:pPr>
      <w:r w:rsidRPr="00E43AF5">
        <w:rPr>
          <w:rFonts w:eastAsia="Microsoft JhengHei"/>
          <w:lang w:eastAsia="zh-HK"/>
        </w:rPr>
        <w:t>行動十九</w:t>
      </w:r>
    </w:p>
    <w:tbl>
      <w:tblPr>
        <w:tblW w:w="9185" w:type="dxa"/>
        <w:tblLayout w:type="fixed"/>
        <w:tblLook w:val="04A0" w:firstRow="1" w:lastRow="0" w:firstColumn="1" w:lastColumn="0" w:noHBand="0" w:noVBand="1"/>
      </w:tblPr>
      <w:tblGrid>
        <w:gridCol w:w="2552"/>
        <w:gridCol w:w="6633"/>
      </w:tblGrid>
      <w:tr w:rsidR="00AA2C85" w:rsidRPr="00E43AF5" w14:paraId="00AB33DA" w14:textId="77777777" w:rsidTr="003E3C90">
        <w:tc>
          <w:tcPr>
            <w:tcW w:w="2552" w:type="dxa"/>
            <w:vAlign w:val="center"/>
          </w:tcPr>
          <w:p w14:paraId="70E2136B" w14:textId="77777777" w:rsidR="00766698" w:rsidRPr="00E43AF5" w:rsidRDefault="00CF4F49" w:rsidP="00E43AF5">
            <w:pPr>
              <w:pStyle w:val="Image"/>
              <w:spacing w:after="120" w:line="240" w:lineRule="auto"/>
              <w:rPr>
                <w:rFonts w:eastAsia="Microsoft JhengHei"/>
                <w:lang w:eastAsia="zh-HK"/>
              </w:rPr>
            </w:pPr>
            <w:r w:rsidRPr="00E43AF5">
              <w:rPr>
                <w:rFonts w:eastAsia="Microsoft JhengHei"/>
                <w:noProof/>
                <w:lang w:eastAsia="zh-HK"/>
              </w:rPr>
              <w:drawing>
                <wp:inline distT="0" distB="0" distL="0" distR="0" wp14:anchorId="19311D1F" wp14:editId="0C36E27D">
                  <wp:extent cx="1332000" cy="1332000"/>
                  <wp:effectExtent l="0" t="0" r="1905" b="1905"/>
                  <wp:docPr id="1100835989" name="Picture 65" descr="一名NDIS職員將一份文件給NDIS委員會。他們上方有一個對話泡泡框，裡面有一個資訊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0835989" name="Picture 65" descr="一名NDIS職員將一份文件給NDIS委員會。他們上方有一個對話泡泡框，裡面有一個資訊圖示。"/>
                          <pic:cNvPicPr/>
                        </pic:nvPicPr>
                        <pic:blipFill>
                          <a:blip r:embed="rId129" cstate="print">
                            <a:extLst>
                              <a:ext uri="{28A0092B-C50C-407E-A947-70E740481C1C}">
                                <a14:useLocalDpi xmlns:a14="http://schemas.microsoft.com/office/drawing/2010/main" val="0"/>
                              </a:ext>
                            </a:extLst>
                          </a:blip>
                          <a:stretch>
                            <a:fillRect/>
                          </a:stretch>
                        </pic:blipFill>
                        <pic:spPr>
                          <a:xfrm>
                            <a:off x="0" y="0"/>
                            <a:ext cx="1332000" cy="1332000"/>
                          </a:xfrm>
                          <a:prstGeom prst="rect">
                            <a:avLst/>
                          </a:prstGeom>
                        </pic:spPr>
                      </pic:pic>
                    </a:graphicData>
                  </a:graphic>
                </wp:inline>
              </w:drawing>
            </w:r>
          </w:p>
        </w:tc>
        <w:tc>
          <w:tcPr>
            <w:tcW w:w="6633" w:type="dxa"/>
            <w:vAlign w:val="center"/>
          </w:tcPr>
          <w:p w14:paraId="2C0FE9C8" w14:textId="75DA8287" w:rsidR="004B78F7" w:rsidRPr="00E43AF5" w:rsidRDefault="00CF4F49" w:rsidP="00E43AF5">
            <w:pPr>
              <w:spacing w:after="120" w:line="240" w:lineRule="auto"/>
              <w:rPr>
                <w:rFonts w:eastAsia="Microsoft JhengHei"/>
                <w:lang w:eastAsia="zh-HK"/>
              </w:rPr>
            </w:pPr>
            <w:r w:rsidRPr="00E43AF5">
              <w:rPr>
                <w:rFonts w:eastAsia="Microsoft JhengHei"/>
                <w:noProof/>
                <w:lang w:eastAsia="zh-HK"/>
              </w:rPr>
              <mc:AlternateContent>
                <mc:Choice Requires="wpg">
                  <w:drawing>
                    <wp:anchor distT="0" distB="0" distL="114300" distR="114300" simplePos="0" relativeHeight="251699200" behindDoc="1" locked="0" layoutInCell="1" allowOverlap="1" wp14:anchorId="309BA00A" wp14:editId="5D57762C">
                      <wp:simplePos x="0" y="0"/>
                      <wp:positionH relativeFrom="margin">
                        <wp:posOffset>-1665605</wp:posOffset>
                      </wp:positionH>
                      <wp:positionV relativeFrom="paragraph">
                        <wp:posOffset>-203200</wp:posOffset>
                      </wp:positionV>
                      <wp:extent cx="5786755" cy="241300"/>
                      <wp:effectExtent l="19050" t="19050" r="23495" b="25400"/>
                      <wp:wrapNone/>
                      <wp:docPr id="133" name="Group 1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134" name="Straight Connector 134"/>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35" name="Oval 135"/>
                              <wps:cNvSpPr/>
                              <wps:spPr>
                                <a:xfrm>
                                  <a:off x="5557652" y="0"/>
                                  <a:ext cx="241540" cy="241540"/>
                                </a:xfrm>
                                <a:prstGeom prst="ellipse">
                                  <a:avLst/>
                                </a:prstGeom>
                                <a:solidFill>
                                  <a:srgbClr val="FFCC04"/>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50FD677A" id="Group 133" o:spid="_x0000_s1026" alt="&quot;&quot;" style="position:absolute;margin-left:-131.15pt;margin-top:-16pt;width:455.65pt;height:19pt;z-index:-251617280;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ejr+TgMAAOgIAAAOAAAAZHJzL2Uyb0RvYy54bWy8Vk1PGzEQvVfqf7B8L5tN2Gy6YoNoaLig&#10;ghoqzsbr/ZC8tms72aS/vmPvRwKE0lIJDsZez4xnnt/z5Ox8W3O0YdpUUqQ4PBlhxASVWSWKFP+4&#10;W36aYWQsERnhUrAU75jB5/OPH84albCxLCXPmEYQRJikUSkurVVJEBhaspqYE6mYgM1c6ppYWOoi&#10;yDRpIHrNg/FoNA0aqTOlJWXGwNfLdhPPffw8Z9Te5LlhFvEUQ27Wj9qPD24M5mckKTRRZUW7NMgb&#10;sqhJJeDQIdQlsQStdfUsVF1RLY3M7QmVdSDzvKLM1wDVhKMn1VxpuVa+liJpCjXABNA+wenNYem3&#10;zZVWK3WrAYlGFYCFX7latrmu3X/IEm09ZLsBMra1iMLHKJ5N4yjCiMLe+DScjDpMaQnAO7cwnMWw&#10;v3el5de9czwJ48E5OvXOQX908CihRgFFzB4F838orEqimAfXJIDCrUZVBtlOTjESpAaqrqwmVVFa&#10;tJBCAJGkRm7X4+RdFqJDzSQGADwC2b52AGY6nrV022MXTuPJuC3/ceUkUdrYKyZr5CYp5pVwyZKE&#10;bK6NhRwApN7EfeYCNSmezELAH1ECStIic8cBhn16fmZ3nLUO31kOJbsb8oG95NiCa7QhIBZCKRM2&#10;9CFceLB2bnnF+eA4et2xs3euzMvxX5wHD3+yFHZwrish9bHT7bZPOW/tewTauh0EDzLb+Yvz0ACj&#10;HPHfhVogg5ZaNwAxkCk6INMgwf62ehEM+ouiKJ5GQJe9lHomgfCcdnoRPtXRniodmxjnlTJ/JJSR&#10;vMqWcNsOe6OLh4EZy+ViMfI6AA4+MjskoXd7Mcb0y/hzPO3IdRADInLRX5nX1EukHR+7/Z60/vCS&#10;ZKzlcjSCv/4w11kczb2EjvP6LwTx3rzmgxRf4TXSsm1yRtFlBW/HNTH2lmjoakAQ6NT2BoacS3gu&#10;ZDfDqJT617Hvzh6eWdjFqIEumWLzc000AyKv64WEdyKE/q6on0J8bXk/zbWs76E5X7gIsEUEhTgp&#10;plb3i4VtOzG0d8ouLrwZtEVF7LVYKdq/TO6du9veE606+lrg/TfZP+DP3sTWtmNRq/Zu4cXuuwq0&#10;U0+ArvW7fn249vb7Hyjz3wAAAP//AwBQSwMEFAAGAAgAAAAhAKa7zczfAAAACgEAAA8AAABkcnMv&#10;ZG93bnJldi54bWxMj09Lw0AQxe+C32EZwVu7+aNBYzalFPVUBFtBvG2z0yQ0Oxuy2yT99o4ne3uP&#10;ebz5vWI1206MOPjWkYJ4GYFAqpxpqVbwtX9bPIHwQZPRnSNUcEEPq/L2ptC5cRN94rgLteAS8rlW&#10;0ITQ51L6qkGr/dL1SHw7usHqwHaopRn0xOW2k0kUZdLqlvhDo3vcNFiddmer4H3S0zqNX8ft6bi5&#10;/OwfP763MSp1fzevX0AEnMN/GP7wGR1KZjq4MxkvOgWLJEtSzrJKE17FkezhmcWBRQSyLOT1hPIX&#10;AAD//wMAUEsBAi0AFAAGAAgAAAAhALaDOJL+AAAA4QEAABMAAAAAAAAAAAAAAAAAAAAAAFtDb250&#10;ZW50X1R5cGVzXS54bWxQSwECLQAUAAYACAAAACEAOP0h/9YAAACUAQAACwAAAAAAAAAAAAAAAAAv&#10;AQAAX3JlbHMvLnJlbHNQSwECLQAUAAYACAAAACEA6no6/k4DAADoCAAADgAAAAAAAAAAAAAAAAAu&#10;AgAAZHJzL2Uyb0RvYy54bWxQSwECLQAUAAYACAAAACEAprvNzN8AAAAKAQAADwAAAAAAAAAAAAAA&#10;AACoBQAAZHJzL2Rvd25yZXYueG1sUEsFBgAAAAAEAAQA8wAAALQGAAAAAA==&#10;">
                      <v:line id="Straight Connector 134"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m1fjxQAAANwAAAAPAAAAZHJzL2Rvd25yZXYueG1sRE9Na8JA&#10;EL0X/A/LCL0Us2ktRWJWUUuh0B4aDZjjkB2TYHY2ZDca/71bKPQ2j/c56Xo0rbhQ7xrLCp6jGARx&#10;aXXDlYL88DFbgHAeWWNrmRTcyMF6NXlIMdH2yhld9r4SIYRdggpq77tESlfWZNBFtiMO3Mn2Bn2A&#10;fSV1j9cQblr5Esdv0mDDoaHGjnY1lef9YBQcb9lu+HnvZNHmRfF9/HrKh+2g1ON03CxBeBr9v/jP&#10;/anD/Pkr/D4TLpCrOwAAAP//AwBQSwECLQAUAAYACAAAACEA2+H2y+4AAACFAQAAEwAAAAAAAAAA&#10;AAAAAAAAAAAAW0NvbnRlbnRfVHlwZXNdLnhtbFBLAQItABQABgAIAAAAIQBa9CxbvwAAABUBAAAL&#10;AAAAAAAAAAAAAAAAAB8BAABfcmVscy8ucmVsc1BLAQItABQABgAIAAAAIQBQm1fjxQAAANwAAAAP&#10;AAAAAAAAAAAAAAAAAAcCAABkcnMvZG93bnJldi54bWxQSwUGAAAAAAMAAwC3AAAA+QIAAAAA&#10;" strokecolor="#65276f [3044]" strokeweight="3pt">
                        <v:stroke endcap="round"/>
                      </v:line>
                      <v:oval id="Oval 135"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cRyiwgAAANwAAAAPAAAAZHJzL2Rvd25yZXYueG1sRE9La8JA&#10;EL4L/odlhN500xZDSbORVBHizUcPPQ7ZaRLNzobsatJ/3xUEb/PxPSddjaYVN+pdY1nB6yICQVxa&#10;3XCl4Pu0nX+AcB5ZY2uZFPyRg1U2naSYaDvwgW5HX4kQwi5BBbX3XSKlK2sy6Ba2Iw7cr+0N+gD7&#10;SuoehxBuWvkWRbE02HBoqLGjdU3l5Xg1CuIfedjI3F8veTHu26/12cS7s1IvszH/BOFp9E/xw13o&#10;MP99CfdnwgUy+wcAAP//AwBQSwECLQAUAAYACAAAACEA2+H2y+4AAACFAQAAEwAAAAAAAAAAAAAA&#10;AAAAAAAAW0NvbnRlbnRfVHlwZXNdLnhtbFBLAQItABQABgAIAAAAIQBa9CxbvwAAABUBAAALAAAA&#10;AAAAAAAAAAAAAB8BAABfcmVscy8ucmVsc1BLAQItABQABgAIAAAAIQBdcRyiwgAAANwAAAAPAAAA&#10;AAAAAAAAAAAAAAcCAABkcnMvZG93bnJldi54bWxQSwUGAAAAAAMAAwC3AAAA9gIAAAAA&#10;" fillcolor="#ffcc04" strokecolor="#6b2976" strokeweight="3pt"/>
                      <w10:wrap anchorx="margin"/>
                    </v:group>
                  </w:pict>
                </mc:Fallback>
              </mc:AlternateContent>
            </w:r>
            <w:r w:rsidR="00766698" w:rsidRPr="00E43AF5">
              <w:rPr>
                <w:rFonts w:eastAsia="Microsoft JhengHei"/>
                <w:lang w:eastAsia="zh-HK"/>
              </w:rPr>
              <w:t>我們會與</w:t>
            </w:r>
            <w:r w:rsidR="00766698" w:rsidRPr="00E43AF5">
              <w:rPr>
                <w:rFonts w:eastAsia="Microsoft JhengHei"/>
                <w:lang w:eastAsia="zh-HK"/>
              </w:rPr>
              <w:t>NDIS</w:t>
            </w:r>
            <w:r w:rsidR="00766698" w:rsidRPr="00E43AF5">
              <w:rPr>
                <w:rFonts w:eastAsia="Microsoft JhengHei"/>
                <w:lang w:eastAsia="zh-HK"/>
              </w:rPr>
              <w:t>委員會共事，並與服務提供者分享</w:t>
            </w:r>
            <w:r w:rsidR="008E4346">
              <w:rPr>
                <w:rFonts w:eastAsia="Microsoft JhengHei"/>
                <w:lang w:eastAsia="zh-HK"/>
              </w:rPr>
              <w:br/>
            </w:r>
            <w:r w:rsidR="00766698" w:rsidRPr="00E43AF5">
              <w:rPr>
                <w:rFonts w:eastAsia="Microsoft JhengHei"/>
                <w:lang w:eastAsia="zh-HK"/>
              </w:rPr>
              <w:t>資訊。</w:t>
            </w:r>
          </w:p>
          <w:p w14:paraId="79886582" w14:textId="77777777" w:rsidR="004B78F7" w:rsidRPr="00E43AF5" w:rsidRDefault="00CF4F49" w:rsidP="00E43AF5">
            <w:pPr>
              <w:spacing w:before="120" w:after="0" w:line="240" w:lineRule="auto"/>
              <w:rPr>
                <w:rFonts w:eastAsia="Microsoft JhengHei"/>
                <w:lang w:eastAsia="zh-HK"/>
              </w:rPr>
            </w:pPr>
            <w:r w:rsidRPr="00E43AF5">
              <w:rPr>
                <w:rFonts w:eastAsia="Microsoft JhengHei"/>
                <w:lang w:eastAsia="zh-HK"/>
              </w:rPr>
              <w:t>當中包括服務提供者須要做的事情的資訊，以確保服務對所有文化都是安全的。</w:t>
            </w:r>
          </w:p>
        </w:tc>
      </w:tr>
      <w:tr w:rsidR="00AA2C85" w:rsidRPr="00E43AF5" w14:paraId="7DF4ED10" w14:textId="77777777" w:rsidTr="00926182">
        <w:trPr>
          <w:trHeight w:val="1587"/>
        </w:trPr>
        <w:tc>
          <w:tcPr>
            <w:tcW w:w="2552" w:type="dxa"/>
            <w:vAlign w:val="center"/>
          </w:tcPr>
          <w:p w14:paraId="42F0DCFB" w14:textId="77777777" w:rsidR="00766698"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7F5D6E51" wp14:editId="3E5E0EB0">
                  <wp:extent cx="1368000" cy="1026000"/>
                  <wp:effectExtent l="0" t="0" r="3810" b="3175"/>
                  <wp:docPr id="1628056808" name="Picture 10" descr="一名服務提供者在幫助一名參保人進食。"/>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8056808" name="Picture 10" descr="一名服務提供者在幫助一名參保人進食。"/>
                          <pic:cNvPicPr/>
                        </pic:nvPicPr>
                        <pic:blipFill>
                          <a:blip r:embed="rId130" cstate="print">
                            <a:extLst>
                              <a:ext uri="{28A0092B-C50C-407E-A947-70E740481C1C}">
                                <a14:useLocalDpi xmlns:a14="http://schemas.microsoft.com/office/drawing/2010/main" val="0"/>
                              </a:ext>
                            </a:extLst>
                          </a:blip>
                          <a:srcRect l="11031" r="43"/>
                          <a:stretch>
                            <a:fillRect/>
                          </a:stretch>
                        </pic:blipFill>
                        <pic:spPr bwMode="auto">
                          <a:xfrm>
                            <a:off x="0" y="0"/>
                            <a:ext cx="1368000" cy="1026000"/>
                          </a:xfrm>
                          <a:prstGeom prst="rect">
                            <a:avLst/>
                          </a:prstGeom>
                          <a:ln>
                            <a:noFill/>
                          </a:ln>
                          <a:extLst>
                            <a:ext uri="{53640926-AAD7-44D8-BBD7-CCE9431645EC}">
                              <a14:shadowObscured xmlns:a14="http://schemas.microsoft.com/office/drawing/2010/main"/>
                            </a:ext>
                          </a:extLst>
                        </pic:spPr>
                      </pic:pic>
                    </a:graphicData>
                  </a:graphic>
                </wp:inline>
              </w:drawing>
            </w:r>
          </w:p>
        </w:tc>
        <w:tc>
          <w:tcPr>
            <w:tcW w:w="6576" w:type="dxa"/>
            <w:vAlign w:val="center"/>
          </w:tcPr>
          <w:p w14:paraId="2D5A5829" w14:textId="77777777" w:rsidR="00766698" w:rsidRPr="00E43AF5" w:rsidRDefault="00CF4F49" w:rsidP="00E43AF5">
            <w:pPr>
              <w:spacing w:line="240" w:lineRule="auto"/>
              <w:rPr>
                <w:rFonts w:eastAsia="Microsoft JhengHei"/>
                <w:lang w:eastAsia="zh-HK"/>
              </w:rPr>
            </w:pPr>
            <w:r w:rsidRPr="00E43AF5">
              <w:rPr>
                <w:rFonts w:eastAsia="Microsoft JhengHei"/>
                <w:lang w:eastAsia="zh-HK"/>
              </w:rPr>
              <w:t>這表示更多服務提供者會按照文化和語言多元化參保人所需的方式，以了解協助他們的方法。</w:t>
            </w:r>
          </w:p>
        </w:tc>
      </w:tr>
      <w:tr w:rsidR="00AA2C85" w:rsidRPr="00E43AF5" w14:paraId="303B62FD" w14:textId="77777777" w:rsidTr="00926182">
        <w:trPr>
          <w:trHeight w:val="2098"/>
        </w:trPr>
        <w:tc>
          <w:tcPr>
            <w:tcW w:w="2552" w:type="dxa"/>
            <w:vAlign w:val="center"/>
          </w:tcPr>
          <w:p w14:paraId="38378CA7" w14:textId="77777777" w:rsidR="004B78F7"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39665A1E" wp14:editId="269C051F">
                  <wp:extent cx="1332000" cy="1332000"/>
                  <wp:effectExtent l="0" t="0" r="1905" b="1905"/>
                  <wp:docPr id="1114685344" name="Picture 66" descr="三名服務提供者，上方有一個對話泡泡框，裡面有一個資訊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4685344" name="Picture 66" descr="三名服務提供者，上方有一個對話泡泡框，裡面有一個資訊圖示。"/>
                          <pic:cNvPicPr/>
                        </pic:nvPicPr>
                        <pic:blipFill>
                          <a:blip r:embed="rId131" cstate="print">
                            <a:extLst>
                              <a:ext uri="{28A0092B-C50C-407E-A947-70E740481C1C}">
                                <a14:useLocalDpi xmlns:a14="http://schemas.microsoft.com/office/drawing/2010/main" val="0"/>
                              </a:ext>
                            </a:extLst>
                          </a:blip>
                          <a:stretch>
                            <a:fillRect/>
                          </a:stretch>
                        </pic:blipFill>
                        <pic:spPr>
                          <a:xfrm>
                            <a:off x="0" y="0"/>
                            <a:ext cx="1332000" cy="1332000"/>
                          </a:xfrm>
                          <a:prstGeom prst="rect">
                            <a:avLst/>
                          </a:prstGeom>
                        </pic:spPr>
                      </pic:pic>
                    </a:graphicData>
                  </a:graphic>
                </wp:inline>
              </w:drawing>
            </w:r>
          </w:p>
        </w:tc>
        <w:tc>
          <w:tcPr>
            <w:tcW w:w="6576" w:type="dxa"/>
            <w:vAlign w:val="center"/>
          </w:tcPr>
          <w:p w14:paraId="461BB6AA" w14:textId="77777777" w:rsidR="004B78F7" w:rsidRPr="00E43AF5" w:rsidRDefault="00CF4F49" w:rsidP="00E43AF5">
            <w:pPr>
              <w:spacing w:before="0" w:after="0" w:line="240" w:lineRule="auto"/>
              <w:rPr>
                <w:rFonts w:eastAsia="Microsoft JhengHei"/>
                <w:lang w:eastAsia="zh-HK"/>
              </w:rPr>
            </w:pPr>
            <w:r w:rsidRPr="00E43AF5">
              <w:rPr>
                <w:rFonts w:eastAsia="Microsoft JhengHei"/>
                <w:lang w:eastAsia="zh-HK"/>
              </w:rPr>
              <w:t>透過聆聽服務提供者對這類資訊的看法，就可了解這項行動計劃有沒有效。</w:t>
            </w:r>
          </w:p>
        </w:tc>
      </w:tr>
      <w:tr w:rsidR="00AA2C85" w:rsidRPr="00E43AF5" w14:paraId="020FE434" w14:textId="77777777" w:rsidTr="003E3C90">
        <w:tc>
          <w:tcPr>
            <w:tcW w:w="2552" w:type="dxa"/>
            <w:vAlign w:val="center"/>
          </w:tcPr>
          <w:p w14:paraId="71514578" w14:textId="77777777" w:rsidR="00775E71" w:rsidRPr="00E43AF5" w:rsidRDefault="00775E71" w:rsidP="00E43AF5">
            <w:pPr>
              <w:pStyle w:val="Image"/>
              <w:spacing w:after="0" w:line="240" w:lineRule="auto"/>
              <w:rPr>
                <w:rFonts w:eastAsia="Microsoft JhengHei"/>
                <w:lang w:eastAsia="zh-HK"/>
              </w:rPr>
            </w:pPr>
          </w:p>
        </w:tc>
        <w:tc>
          <w:tcPr>
            <w:tcW w:w="6633" w:type="dxa"/>
            <w:vAlign w:val="center"/>
          </w:tcPr>
          <w:p w14:paraId="55E30A53" w14:textId="77777777" w:rsidR="00775E71" w:rsidRPr="00E43AF5" w:rsidRDefault="00CF4F49" w:rsidP="00E43AF5">
            <w:pPr>
              <w:spacing w:after="0" w:line="240" w:lineRule="auto"/>
              <w:rPr>
                <w:rFonts w:eastAsia="Microsoft JhengHei"/>
                <w:lang w:eastAsia="zh-HK"/>
              </w:rPr>
            </w:pPr>
            <w:r w:rsidRPr="00E43AF5">
              <w:rPr>
                <w:rFonts w:eastAsia="Microsoft JhengHei"/>
                <w:lang w:eastAsia="zh-HK"/>
              </w:rPr>
              <w:t>例如，資訊怎樣有效地協助他們在下列方面的看法：</w:t>
            </w:r>
          </w:p>
        </w:tc>
      </w:tr>
      <w:tr w:rsidR="00AA2C85" w:rsidRPr="00E43AF5" w14:paraId="6434C979" w14:textId="77777777" w:rsidTr="006E0AB1">
        <w:trPr>
          <w:trHeight w:val="2154"/>
        </w:trPr>
        <w:tc>
          <w:tcPr>
            <w:tcW w:w="2552" w:type="dxa"/>
            <w:vAlign w:val="center"/>
          </w:tcPr>
          <w:p w14:paraId="36B24E65" w14:textId="77777777" w:rsidR="00230312"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4A7D3008" wp14:editId="3FA87E78">
                  <wp:extent cx="1332000" cy="1332000"/>
                  <wp:effectExtent l="0" t="0" r="1905" b="1905"/>
                  <wp:docPr id="1067138517" name="Picture 12" descr="一個裡面有剔號的對話泡泡框下方，有一名醫療護理職員和另一名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7138517" name="Picture 12" descr="一個裡面有剔號的對話泡泡框下方，有一名醫療護理職員和另一名人士。"/>
                          <pic:cNvPicPr/>
                        </pic:nvPicPr>
                        <pic:blipFill>
                          <a:blip r:embed="rId132" cstate="print">
                            <a:extLst>
                              <a:ext uri="{28A0092B-C50C-407E-A947-70E740481C1C}">
                                <a14:useLocalDpi xmlns:a14="http://schemas.microsoft.com/office/drawing/2010/main" val="0"/>
                              </a:ext>
                            </a:extLst>
                          </a:blip>
                          <a:stretch>
                            <a:fillRect/>
                          </a:stretch>
                        </pic:blipFill>
                        <pic:spPr>
                          <a:xfrm>
                            <a:off x="0" y="0"/>
                            <a:ext cx="1332000" cy="1332000"/>
                          </a:xfrm>
                          <a:prstGeom prst="rect">
                            <a:avLst/>
                          </a:prstGeom>
                        </pic:spPr>
                      </pic:pic>
                    </a:graphicData>
                  </a:graphic>
                </wp:inline>
              </w:drawing>
            </w:r>
          </w:p>
        </w:tc>
        <w:tc>
          <w:tcPr>
            <w:tcW w:w="6633" w:type="dxa"/>
            <w:vAlign w:val="center"/>
          </w:tcPr>
          <w:p w14:paraId="717658AD" w14:textId="5ACE6F1A" w:rsidR="00230312" w:rsidRPr="00E43AF5" w:rsidRDefault="00CF4F49" w:rsidP="00E43AF5">
            <w:pPr>
              <w:pStyle w:val="ListParagraph"/>
              <w:numPr>
                <w:ilvl w:val="0"/>
                <w:numId w:val="18"/>
              </w:numPr>
              <w:spacing w:line="240" w:lineRule="auto"/>
              <w:rPr>
                <w:rFonts w:eastAsia="Microsoft JhengHei"/>
                <w:lang w:eastAsia="zh-HK"/>
              </w:rPr>
            </w:pPr>
            <w:r w:rsidRPr="00E43AF5">
              <w:rPr>
                <w:rFonts w:eastAsia="Microsoft JhengHei"/>
                <w:lang w:eastAsia="zh-HK"/>
              </w:rPr>
              <w:t>深入了解文化和語言多元化人士所需的支援</w:t>
            </w:r>
            <w:r w:rsidR="008E4346">
              <w:rPr>
                <w:rFonts w:eastAsia="Microsoft JhengHei"/>
                <w:lang w:eastAsia="zh-HK"/>
              </w:rPr>
              <w:br/>
            </w:r>
            <w:r w:rsidRPr="00E43AF5">
              <w:rPr>
                <w:rFonts w:eastAsia="Microsoft JhengHei"/>
                <w:lang w:eastAsia="zh-HK"/>
              </w:rPr>
              <w:t>服務</w:t>
            </w:r>
          </w:p>
        </w:tc>
      </w:tr>
      <w:tr w:rsidR="00AA2C85" w:rsidRPr="00E43AF5" w14:paraId="3471FC21" w14:textId="77777777" w:rsidTr="006E0AB1">
        <w:trPr>
          <w:trHeight w:val="2154"/>
        </w:trPr>
        <w:tc>
          <w:tcPr>
            <w:tcW w:w="2552" w:type="dxa"/>
            <w:vAlign w:val="center"/>
          </w:tcPr>
          <w:p w14:paraId="5822250F" w14:textId="77777777" w:rsidR="00230312"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3E089A16" wp14:editId="6B0C0552">
                  <wp:extent cx="1332000" cy="1332000"/>
                  <wp:effectExtent l="0" t="0" r="1905" b="1905"/>
                  <wp:docPr id="1631471402" name="Picture 11" descr="一名NDIS職員協助一名參保人，身旁有一個安全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1471402" name="Picture 11" descr="一名NDIS職員協助一名參保人，身旁有一個安全圖示。"/>
                          <pic:cNvPicPr/>
                        </pic:nvPicPr>
                        <pic:blipFill>
                          <a:blip r:embed="rId133" cstate="print">
                            <a:extLst>
                              <a:ext uri="{28A0092B-C50C-407E-A947-70E740481C1C}">
                                <a14:useLocalDpi xmlns:a14="http://schemas.microsoft.com/office/drawing/2010/main" val="0"/>
                              </a:ext>
                            </a:extLst>
                          </a:blip>
                          <a:stretch>
                            <a:fillRect/>
                          </a:stretch>
                        </pic:blipFill>
                        <pic:spPr>
                          <a:xfrm>
                            <a:off x="0" y="0"/>
                            <a:ext cx="1332000" cy="1332000"/>
                          </a:xfrm>
                          <a:prstGeom prst="rect">
                            <a:avLst/>
                          </a:prstGeom>
                        </pic:spPr>
                      </pic:pic>
                    </a:graphicData>
                  </a:graphic>
                </wp:inline>
              </w:drawing>
            </w:r>
          </w:p>
        </w:tc>
        <w:tc>
          <w:tcPr>
            <w:tcW w:w="6633" w:type="dxa"/>
            <w:vAlign w:val="center"/>
          </w:tcPr>
          <w:p w14:paraId="30F4A530" w14:textId="77777777" w:rsidR="00230312" w:rsidRPr="00E43AF5" w:rsidRDefault="00CF4F49" w:rsidP="00E43AF5">
            <w:pPr>
              <w:pStyle w:val="ListParagraph"/>
              <w:numPr>
                <w:ilvl w:val="0"/>
                <w:numId w:val="17"/>
              </w:numPr>
              <w:spacing w:line="240" w:lineRule="auto"/>
              <w:rPr>
                <w:rFonts w:eastAsia="Microsoft JhengHei"/>
                <w:lang w:eastAsia="zh-HK"/>
              </w:rPr>
            </w:pPr>
            <w:r w:rsidRPr="00E43AF5">
              <w:rPr>
                <w:rFonts w:eastAsia="Microsoft JhengHei"/>
                <w:lang w:eastAsia="zh-HK"/>
              </w:rPr>
              <w:t>為所有文化提供安全的服務。</w:t>
            </w:r>
          </w:p>
        </w:tc>
      </w:tr>
    </w:tbl>
    <w:p w14:paraId="13E241BA" w14:textId="77777777" w:rsidR="00766698" w:rsidRPr="00E43AF5" w:rsidRDefault="00CF4F49" w:rsidP="00E43AF5">
      <w:pPr>
        <w:pStyle w:val="Heading3"/>
        <w:spacing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701248" behindDoc="1" locked="0" layoutInCell="1" allowOverlap="1" wp14:anchorId="473517FE" wp14:editId="5AE65931">
                <wp:simplePos x="0" y="0"/>
                <wp:positionH relativeFrom="margin">
                  <wp:posOffset>19050</wp:posOffset>
                </wp:positionH>
                <wp:positionV relativeFrom="paragraph">
                  <wp:posOffset>225112</wp:posOffset>
                </wp:positionV>
                <wp:extent cx="5786755" cy="241300"/>
                <wp:effectExtent l="19050" t="19050" r="23495" b="25400"/>
                <wp:wrapNone/>
                <wp:docPr id="271805185" name="Group 27180518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1668113051" name="Straight Connector 1668113051"/>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896623897" name="Oval 1896623897"/>
                        <wps:cNvSpPr/>
                        <wps:spPr>
                          <a:xfrm>
                            <a:off x="5557652" y="0"/>
                            <a:ext cx="241540" cy="241540"/>
                          </a:xfrm>
                          <a:prstGeom prst="ellipse">
                            <a:avLst/>
                          </a:prstGeom>
                          <a:solidFill>
                            <a:srgbClr val="FFCC04"/>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4022597F" id="Group 271805185" o:spid="_x0000_s1026" alt="&quot;&quot;" style="position:absolute;margin-left:1.5pt;margin-top:17.75pt;width:455.65pt;height:19pt;z-index:-251615232;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nG4BWAMAAAQJAAAOAAAAZHJzL2Uyb0RvYy54bWy8Vk1P3DAQvVfqf7B8L9nskuwSERBdulwQ&#10;oC4VZ+M4m0iO7dqGLP31HTtxwsdSWirBIfhjZjx+fm9mD4+3DUf3TJtaihzHexOMmKCyqMUmxz+u&#10;V18WGBlLREG4FCzHD8zg46PPnw5blbGprCQvmEYQRJisVTmurFVZFBlasYaYPamYgM1S6oZYmOpN&#10;VGjSQvSGR9PJJI1aqQulJWXGwOppt4mPfPyyZNRelqVhFvEcQ27Wf7X/3rpvdHRIso0mqqppnwZ5&#10;RxYNqQUcOoQ6JZagO12/CNXUVEsjS7tHZRPJsqwp83eA28STZ7c50/JO+btssnajBpgA2mc4vTss&#10;vbg/02qtrjQg0aoNYOFn7i7bUjfuP2SJth6yhwEytrWIwmIyX6TzJMGIwt50P55NekxpBcA7tzhe&#10;zGF/dKXVt9F5Povng3Oy752jcHT0JKFWAUXMiIL5PxTWFVHMg2syQOFKo7qAbNN0EcMtkhgjQRpg&#10;7NpqUm8qi5ZSCOCT1OiRkUfNB1iKHkOTGYBzB4AjEnBAOl105BuRjNP5bNqB8RQHkilt7BmTDXKD&#10;HPNauNRJRu7PjYUcALJg4pa5QG2OZ4sYXgNRArrSonDHAaIhPT+yD5x1Dt9ZCQC49/KBvQDZkmt0&#10;T0A6hFImbOxDuPBg7dzKmvPBcfK2Y2/vXJkX5784Dx7+ZCns4NzUQupdp9ttSLns7AMC3b0dBLey&#10;ePAP56EBfjkZfATRFgdpOp0tDoD+HdEuAWkUj8sjtdZBnuHtgkAGbSZJMk8TIM8os8ArEKXTVRDo&#10;c42NxOm5xTivlfkjvYzkdbGCt3cvYfTmduDJarVcTvZ7mjwxe0xJ7/ZqjPTr9GCevowBHOciPKBX&#10;2GsUnu7iQqCwP7wiBeuYnUzgLxzmuo4jvRfUbpb/hTw+muV8EOYbLEdadg3QKLqqoZKcE2OviIaO&#10;BwSBLm4v4VNyCcVD9iOMKql/7Vp39lCCYRejFjpojs3PO6IZ8PmuWUqoGlBD4SQ/hPja8jAstWxu&#10;oHGfuAiwRQSFODmmVofJ0nZdGlo/ZScn3gxapiL2XKwVDXXKVb3r7Q3RqqevBd5fyFDcX1TIzrZn&#10;Uaf9fuKl7zsOtFpPgP5ngevlj+fefvzxcvQbAAD//wMAUEsDBBQABgAIAAAAIQCdvi+93wAAAAcB&#10;AAAPAAAAZHJzL2Rvd25yZXYueG1sTI9PS8NAEMXvgt9hGcGb3cQY/8RsSinqqQi2gnibJtMkNDsb&#10;stsk/faOJz0Nj/d47zf5cradGmnwrWMD8SICRVy6quXawOfu9eYRlA/IFXaOycCZPCyLy4scs8pN&#10;/EHjNtRKSthnaKAJoc+09mVDFv3C9cTiHdxgMYgcal0NOEm57fRtFN1riy3LQoM9rRsqj9uTNfA2&#10;4bRK4pdxczysz9+79P1rE5Mx11fz6hlUoDn8heEXX9ChEKa9O3HlVWcgkU+CnDQFJfZTfJeA2ht4&#10;SFLQRa7/8xc/AAAA//8DAFBLAQItABQABgAIAAAAIQC2gziS/gAAAOEBAAATAAAAAAAAAAAAAAAA&#10;AAAAAABbQ29udGVudF9UeXBlc10ueG1sUEsBAi0AFAAGAAgAAAAhADj9If/WAAAAlAEAAAsAAAAA&#10;AAAAAAAAAAAALwEAAF9yZWxzLy5yZWxzUEsBAi0AFAAGAAgAAAAhAMKcbgFYAwAABAkAAA4AAAAA&#10;AAAAAAAAAAAALgIAAGRycy9lMm9Eb2MueG1sUEsBAi0AFAAGAAgAAAAhAJ2+L73fAAAABwEAAA8A&#10;AAAAAAAAAAAAAAAAsgUAAGRycy9kb3ducmV2LnhtbFBLBQYAAAAABAAEAPMAAAC+BgAAAAA=&#10;">
                <v:line id="Straight Connector 1668113051"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OtW3yQAAAOMAAAAPAAAAZHJzL2Rvd25yZXYueG1sRE/NasJA&#10;EL4LfYdlCr1I3aSlQVJXUUuh0B6MBsxxyI5JMDsbshuNb98tFDzO9z+L1WhacaHeNZYVxLMIBHFp&#10;dcOVgvzw+TwH4TyyxtYyKbiRg9XyYbLAVNsrZ3TZ+0qEEHYpKqi971IpXVmTQTezHXHgTrY36MPZ&#10;V1L3eA3hppUvUZRIgw2Hhho72tZUnveDUXC8Zdth99HJos2L4uf4Pc2HzaDU0+O4fgfhafR38b/7&#10;S4f5STKP49foLYa/nwIAcvkLAAD//wMAUEsBAi0AFAAGAAgAAAAhANvh9svuAAAAhQEAABMAAAAA&#10;AAAAAAAAAAAAAAAAAFtDb250ZW50X1R5cGVzXS54bWxQSwECLQAUAAYACAAAACEAWvQsW78AAAAV&#10;AQAACwAAAAAAAAAAAAAAAAAfAQAAX3JlbHMvLnJlbHNQSwECLQAUAAYACAAAACEAojrVt8kAAADj&#10;AAAADwAAAAAAAAAAAAAAAAAHAgAAZHJzL2Rvd25yZXYueG1sUEsFBgAAAAADAAMAtwAAAP0CAAAA&#10;AA==&#10;" strokecolor="#65276f [3044]" strokeweight="3pt">
                  <v:stroke endcap="round"/>
                </v:line>
                <v:oval id="Oval 1896623897"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sHq2xwAAAOMAAAAPAAAAZHJzL2Rvd25yZXYueG1sRE/NasJA&#10;EL4LvsMygjfdVGGN0VVSS8He1PbgcchOk2h2NmRXTd++Wyh4nO9/1tveNuJOna8da3iZJiCIC2dq&#10;LjV8fb5PUhA+IBtsHJOGH/Kw3QwHa8yMe/CR7qdQihjCPkMNVQhtJqUvKrLop64ljty36yyGeHal&#10;NB0+Yrht5CxJlLRYc2yosKVdRcX1dLMa1Fke32Qebtd83x+a193Fqo+L1uNRn69ABOrDU/zv3ps4&#10;P10qNZunywX8/RQBkJtfAAAA//8DAFBLAQItABQABgAIAAAAIQDb4fbL7gAAAIUBAAATAAAAAAAA&#10;AAAAAAAAAAAAAABbQ29udGVudF9UeXBlc10ueG1sUEsBAi0AFAAGAAgAAAAhAFr0LFu/AAAAFQEA&#10;AAsAAAAAAAAAAAAAAAAAHwEAAF9yZWxzLy5yZWxzUEsBAi0AFAAGAAgAAAAhAGqwerbHAAAA4wAA&#10;AA8AAAAAAAAAAAAAAAAABwIAAGRycy9kb3ducmV2LnhtbFBLBQYAAAAAAwADALcAAAD7AgAAAAA=&#10;" fillcolor="#ffcc04" strokecolor="#6b2976" strokeweight="3pt"/>
                <w10:wrap anchorx="margin"/>
              </v:group>
            </w:pict>
          </mc:Fallback>
        </mc:AlternateContent>
      </w:r>
      <w:r w:rsidRPr="00E43AF5">
        <w:rPr>
          <w:rFonts w:eastAsia="Microsoft JhengHei"/>
          <w:lang w:eastAsia="zh-HK"/>
        </w:rPr>
        <w:t>行動二十</w:t>
      </w:r>
    </w:p>
    <w:tbl>
      <w:tblPr>
        <w:tblW w:w="9185" w:type="dxa"/>
        <w:tblLayout w:type="fixed"/>
        <w:tblLook w:val="04A0" w:firstRow="1" w:lastRow="0" w:firstColumn="1" w:lastColumn="0" w:noHBand="0" w:noVBand="1"/>
      </w:tblPr>
      <w:tblGrid>
        <w:gridCol w:w="2552"/>
        <w:gridCol w:w="6633"/>
      </w:tblGrid>
      <w:tr w:rsidR="00AA2C85" w:rsidRPr="00E43AF5" w14:paraId="150226ED" w14:textId="77777777" w:rsidTr="00225597">
        <w:tc>
          <w:tcPr>
            <w:tcW w:w="2552" w:type="dxa"/>
            <w:vAlign w:val="center"/>
          </w:tcPr>
          <w:p w14:paraId="6A0037D6" w14:textId="77777777" w:rsidR="004B78F7" w:rsidRPr="00E43AF5" w:rsidRDefault="00CF4F49" w:rsidP="00E43AF5">
            <w:pPr>
              <w:pStyle w:val="Image"/>
              <w:spacing w:before="120" w:after="0" w:line="240" w:lineRule="auto"/>
              <w:rPr>
                <w:rFonts w:eastAsia="Microsoft JhengHei"/>
                <w:lang w:eastAsia="zh-HK"/>
              </w:rPr>
            </w:pPr>
            <w:r w:rsidRPr="00E43AF5">
              <w:rPr>
                <w:rFonts w:eastAsia="Microsoft JhengHei"/>
                <w:noProof/>
                <w:lang w:eastAsia="zh-HK"/>
              </w:rPr>
              <w:drawing>
                <wp:inline distT="0" distB="0" distL="0" distR="0" wp14:anchorId="51F8988C" wp14:editId="49011457">
                  <wp:extent cx="1440000" cy="1440000"/>
                  <wp:effectExtent l="0" t="0" r="8255" b="8255"/>
                  <wp:docPr id="1535536497" name="Picture 67" descr="一名參保人在三個不同支援項目當中選擇。這些支援項目包括一個打蛋器和一個擀麵棍、一部客貨車，以及一名NDIS職員協助一名參保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5536497" name="Picture 67" descr="一名參保人在三個不同支援項目當中選擇。這些支援項目包括一個打蛋器和一個擀麵棍、一部客貨車，以及一名NDIS職員協助一名參保人。"/>
                          <pic:cNvPicPr/>
                        </pic:nvPicPr>
                        <pic:blipFill>
                          <a:blip r:embed="rId134"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256B0095" w14:textId="77777777" w:rsidR="004B78F7" w:rsidRPr="00E43AF5" w:rsidRDefault="00CF4F49" w:rsidP="00E43AF5">
            <w:pPr>
              <w:spacing w:before="120" w:after="0" w:line="240" w:lineRule="auto"/>
              <w:rPr>
                <w:rFonts w:eastAsia="Microsoft JhengHei"/>
                <w:lang w:eastAsia="zh-HK"/>
              </w:rPr>
            </w:pPr>
            <w:r w:rsidRPr="00E43AF5">
              <w:rPr>
                <w:rFonts w:eastAsia="Microsoft JhengHei"/>
                <w:lang w:eastAsia="zh-HK"/>
              </w:rPr>
              <w:t>我們會與</w:t>
            </w:r>
            <w:r w:rsidRPr="00E43AF5">
              <w:rPr>
                <w:rFonts w:eastAsia="Microsoft JhengHei"/>
                <w:lang w:eastAsia="zh-HK"/>
              </w:rPr>
              <w:t>NDIS</w:t>
            </w:r>
            <w:r w:rsidRPr="00E43AF5">
              <w:rPr>
                <w:rFonts w:eastAsia="Microsoft JhengHei"/>
                <w:lang w:eastAsia="zh-HK"/>
              </w:rPr>
              <w:t>共事，以支持文化和語言多元化參保人有更多選擇和控制。</w:t>
            </w:r>
          </w:p>
        </w:tc>
      </w:tr>
      <w:tr w:rsidR="00AA2C85" w:rsidRPr="00E43AF5" w14:paraId="40846E62" w14:textId="77777777" w:rsidTr="00225597">
        <w:tc>
          <w:tcPr>
            <w:tcW w:w="2552" w:type="dxa"/>
            <w:vAlign w:val="center"/>
          </w:tcPr>
          <w:p w14:paraId="0E9C20ED" w14:textId="77777777" w:rsidR="004B78F7" w:rsidRPr="00E43AF5" w:rsidRDefault="004B78F7" w:rsidP="00E43AF5">
            <w:pPr>
              <w:pStyle w:val="Image"/>
              <w:spacing w:before="120" w:after="0" w:line="240" w:lineRule="auto"/>
              <w:rPr>
                <w:rFonts w:eastAsia="Microsoft JhengHei"/>
                <w:lang w:eastAsia="zh-HK"/>
              </w:rPr>
            </w:pPr>
          </w:p>
        </w:tc>
        <w:tc>
          <w:tcPr>
            <w:tcW w:w="6576" w:type="dxa"/>
            <w:vAlign w:val="center"/>
          </w:tcPr>
          <w:p w14:paraId="16A7DAE0" w14:textId="77777777" w:rsidR="004B78F7" w:rsidRPr="00E43AF5" w:rsidRDefault="00CF4F49" w:rsidP="00E43AF5">
            <w:pPr>
              <w:spacing w:before="120" w:after="0" w:line="240" w:lineRule="auto"/>
              <w:rPr>
                <w:rFonts w:eastAsia="Microsoft JhengHei"/>
                <w:lang w:eastAsia="zh-HK"/>
              </w:rPr>
            </w:pPr>
            <w:r w:rsidRPr="00E43AF5">
              <w:rPr>
                <w:rFonts w:eastAsia="Microsoft JhengHei"/>
                <w:lang w:eastAsia="zh-HK"/>
              </w:rPr>
              <w:t>當中包括與文化和語言多元化參保人分享他們在下列方面可以做的資訊：</w:t>
            </w:r>
          </w:p>
        </w:tc>
      </w:tr>
      <w:tr w:rsidR="00AA2C85" w:rsidRPr="00E43AF5" w14:paraId="4E9C76F2" w14:textId="77777777" w:rsidTr="006E0AB1">
        <w:trPr>
          <w:trHeight w:val="2098"/>
        </w:trPr>
        <w:tc>
          <w:tcPr>
            <w:tcW w:w="2552" w:type="dxa"/>
            <w:vAlign w:val="center"/>
          </w:tcPr>
          <w:p w14:paraId="338B897B" w14:textId="77777777" w:rsidR="00455ADD"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49763382" wp14:editId="56A2DD43">
                  <wp:extent cx="1440000" cy="1440000"/>
                  <wp:effectExtent l="0" t="0" r="8255" b="8255"/>
                  <wp:docPr id="668799142" name="Picture 68" descr="在三名服務提供者中選擇的一對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8799142" name="Picture 68" descr="在三名服務提供者中選擇的一對手。"/>
                          <pic:cNvPicPr/>
                        </pic:nvPicPr>
                        <pic:blipFill>
                          <a:blip r:embed="rId135"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0B261266" w14:textId="77777777" w:rsidR="00455ADD" w:rsidRPr="00E43AF5" w:rsidRDefault="00CF4F49" w:rsidP="00E43AF5">
            <w:pPr>
              <w:pStyle w:val="ListParagraph"/>
              <w:numPr>
                <w:ilvl w:val="0"/>
                <w:numId w:val="24"/>
              </w:numPr>
              <w:spacing w:line="240" w:lineRule="auto"/>
              <w:rPr>
                <w:rFonts w:eastAsia="Microsoft JhengHei"/>
                <w:lang w:eastAsia="zh-HK"/>
              </w:rPr>
            </w:pPr>
            <w:r w:rsidRPr="00E43AF5">
              <w:rPr>
                <w:rFonts w:eastAsia="Microsoft JhengHei"/>
                <w:lang w:eastAsia="zh-HK"/>
              </w:rPr>
              <w:t>自行選擇服務提供者</w:t>
            </w:r>
          </w:p>
        </w:tc>
      </w:tr>
      <w:tr w:rsidR="00AA2C85" w:rsidRPr="00E43AF5" w14:paraId="3C6CF215" w14:textId="77777777" w:rsidTr="006E0AB1">
        <w:trPr>
          <w:trHeight w:val="2098"/>
        </w:trPr>
        <w:tc>
          <w:tcPr>
            <w:tcW w:w="2552" w:type="dxa"/>
            <w:vAlign w:val="center"/>
          </w:tcPr>
          <w:p w14:paraId="638BFBFA" w14:textId="77777777" w:rsidR="00455ADD"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410F47C7" wp14:editId="0241817A">
                  <wp:extent cx="1440000" cy="1440000"/>
                  <wp:effectExtent l="0" t="0" r="8255" b="8255"/>
                  <wp:docPr id="430799750" name="Picture 69" descr="一名NDIS職員協助一名參保人和一個改變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0799750" name="Picture 69" descr="一名NDIS職員協助一名參保人和一個改變圖示。"/>
                          <pic:cNvPicPr/>
                        </pic:nvPicPr>
                        <pic:blipFill>
                          <a:blip r:embed="rId136"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0C4E8C67" w14:textId="77777777" w:rsidR="00455ADD" w:rsidRPr="00E43AF5" w:rsidRDefault="00CF4F49" w:rsidP="00E43AF5">
            <w:pPr>
              <w:pStyle w:val="ListParagraph"/>
              <w:numPr>
                <w:ilvl w:val="0"/>
                <w:numId w:val="24"/>
              </w:numPr>
              <w:spacing w:line="240" w:lineRule="auto"/>
              <w:rPr>
                <w:rFonts w:eastAsia="Microsoft JhengHei"/>
                <w:lang w:eastAsia="zh-HK"/>
              </w:rPr>
            </w:pPr>
            <w:r w:rsidRPr="00E43AF5">
              <w:rPr>
                <w:rFonts w:eastAsia="Microsoft JhengHei"/>
                <w:lang w:eastAsia="zh-HK"/>
              </w:rPr>
              <w:t>更改服務提供者</w:t>
            </w:r>
          </w:p>
        </w:tc>
      </w:tr>
      <w:tr w:rsidR="00AA2C85" w:rsidRPr="00E43AF5" w14:paraId="4A368B66" w14:textId="77777777" w:rsidTr="006E0AB1">
        <w:trPr>
          <w:trHeight w:val="2098"/>
        </w:trPr>
        <w:tc>
          <w:tcPr>
            <w:tcW w:w="2552" w:type="dxa"/>
            <w:vAlign w:val="center"/>
          </w:tcPr>
          <w:p w14:paraId="3A8FDEFB" w14:textId="77777777" w:rsidR="00455ADD"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57568" behindDoc="0" locked="0" layoutInCell="1" allowOverlap="1" wp14:anchorId="2610D32E" wp14:editId="3D2C9A2D">
                      <wp:simplePos x="0" y="0"/>
                      <wp:positionH relativeFrom="column">
                        <wp:posOffset>283845</wp:posOffset>
                      </wp:positionH>
                      <wp:positionV relativeFrom="paragraph">
                        <wp:posOffset>182880</wp:posOffset>
                      </wp:positionV>
                      <wp:extent cx="892175" cy="302260"/>
                      <wp:effectExtent l="0" t="0" r="3175" b="2540"/>
                      <wp:wrapNone/>
                      <wp:docPr id="1648614542"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302260"/>
                              </a:xfrm>
                              <a:prstGeom prst="rect">
                                <a:avLst/>
                              </a:prstGeom>
                              <a:noFill/>
                              <a:ln w="9525">
                                <a:noFill/>
                                <a:miter lim="800000"/>
                                <a:headEnd/>
                                <a:tailEnd/>
                              </a:ln>
                            </wps:spPr>
                            <wps:txbx>
                              <w:txbxContent>
                                <w:p w14:paraId="2E9F07C7" w14:textId="77777777" w:rsidR="00645ABE" w:rsidRPr="00C20470" w:rsidRDefault="00645ABE" w:rsidP="005F498B">
                                  <w:pPr>
                                    <w:spacing w:before="0" w:after="0" w:line="240" w:lineRule="auto"/>
                                    <w:jc w:val="center"/>
                                    <w:rPr>
                                      <w:rFonts w:ascii="Microsoft JhengHei" w:eastAsia="Microsoft JhengHei" w:hAnsi="Microsoft JhengHei"/>
                                      <w:lang w:val="en-PH"/>
                                    </w:rPr>
                                  </w:pPr>
                                  <w:r w:rsidRPr="00C20470">
                                    <w:rPr>
                                      <w:rFonts w:ascii="Microsoft JhengHei" w:eastAsia="Microsoft JhengHei" w:hAnsi="Microsoft JhengHei"/>
                                      <w:b/>
                                      <w:bCs/>
                                    </w:rPr>
                                    <w:t>投訴</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2610D32E" id="_x0000_s1040" type="#_x0000_t202" alt="&quot;&quot;" style="position:absolute;left:0;text-align:left;margin-left:22.35pt;margin-top:14.4pt;width:70.25pt;height:23.8pt;z-index:2517575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HXS8wEAAMQDAAAOAAAAZHJzL2Uyb0RvYy54bWysU9uO0zAQfUfiHyy/06SBLrtR09WyyyKk&#10;5SItfIDrOI2F7TFjt0n5esZO2l3BGyIP1tjOnJlz5nh9PVrDDgqDBtfw5aLkTDkJrXa7hn//dv/q&#10;krMQhWuFAacaflSBX29evlgPvlYV9GBahYxAXKgH3/A+Rl8XRZC9siIswCtHlx2gFZG2uCtaFAOh&#10;W1NUZXlRDICtR5AqBDq9my75JuN3nZLxS9cFFZlpOPUW84p53aa12KxFvUPhey3nNsQ/dGGFdlT0&#10;DHUnomB71H9BWS0RAnRxIcEW0HVaqsyB2CzLP9g89sKrzIXECf4sU/h/sPLz4dF/RRbHdzDSADOJ&#10;4B9A/gjMwW0v3E7dIMLQK9FS4WWSrBh8qOfUJHWoQwLZDp+gpSGLfYQMNHZokyrEkxE6DeB4Fl2N&#10;kUk6vLyqlm9XnEm6el1W1UUeSiHqU7LHED8osCwFDUeaaQYXh4cQUzOiPv2Sajm418bkuRrHhoZf&#10;rapVTnh2Y3Uk2xltqX6ZvskIieN71+bkKLSZYipg3Ew68ZwYx3E7Mt2SIm9SchJhC+2RZECYbEbP&#10;goIe8BdnA1ms4eHnXqDizHx0JGXy4ynAU7A9BcJJSm145GwKb2P27cTxhiTudKb/VHnukaySVZlt&#10;nbz4fJ//enp8m98AAAD//wMAUEsDBBQABgAIAAAAIQAxZ9qM3QAAAAgBAAAPAAAAZHJzL2Rvd25y&#10;ZXYueG1sTI9BT4NAFITvJv6HzTPxZhcJUkQeTWP0ZGKkePC4wCtsyr5Fdtviv3d70uNkJjPfFJvF&#10;jOJEs9OWEe5XEQji1naae4TP+vUuA+G84k6NlgnhhxxsyuurQuWdPXNFp53vRShhlyuEwfspl9K1&#10;AxnlVnYiDt7ezkb5IOdedrM6h3IzyjiKUmmU5rAwqImeB2oPu6NB2H5x9aK/35uPal/pun6M+C09&#10;IN7eLNsnEJ4W/xeGC35AhzIwNfbInRMjQpKsQxIhzsKDi589xCAahHWagCwL+f9A+QsAAP//AwBQ&#10;SwECLQAUAAYACAAAACEAtoM4kv4AAADhAQAAEwAAAAAAAAAAAAAAAAAAAAAAW0NvbnRlbnRfVHlw&#10;ZXNdLnhtbFBLAQItABQABgAIAAAAIQA4/SH/1gAAAJQBAAALAAAAAAAAAAAAAAAAAC8BAABfcmVs&#10;cy8ucmVsc1BLAQItABQABgAIAAAAIQAk/HXS8wEAAMQDAAAOAAAAAAAAAAAAAAAAAC4CAABkcnMv&#10;ZTJvRG9jLnhtbFBLAQItABQABgAIAAAAIQAxZ9qM3QAAAAgBAAAPAAAAAAAAAAAAAAAAAE0EAABk&#10;cnMvZG93bnJldi54bWxQSwUGAAAAAAQABADzAAAAVwUAAAAA&#10;" filled="f" stroked="f">
                      <v:textbox inset="0,0,0,0">
                        <w:txbxContent>
                          <w:p w14:paraId="2E9F07C7" w14:textId="77777777" w:rsidR="00645ABE" w:rsidRPr="00C20470" w:rsidRDefault="00645ABE" w:rsidP="005F498B">
                            <w:pPr>
                              <w:spacing w:before="0" w:after="0" w:line="240" w:lineRule="auto"/>
                              <w:jc w:val="center"/>
                              <w:rPr>
                                <w:rFonts w:ascii="Microsoft JhengHei" w:eastAsia="Microsoft JhengHei" w:hAnsi="Microsoft JhengHei"/>
                                <w:lang w:val="en-PH"/>
                              </w:rPr>
                            </w:pPr>
                            <w:r w:rsidRPr="00C20470">
                              <w:rPr>
                                <w:rFonts w:ascii="Microsoft JhengHei" w:eastAsia="Microsoft JhengHei" w:hAnsi="Microsoft JhengHei"/>
                                <w:b/>
                                <w:bCs/>
                              </w:rPr>
                              <w:t>投訴</w:t>
                            </w:r>
                          </w:p>
                        </w:txbxContent>
                      </v:textbox>
                    </v:shape>
                  </w:pict>
                </mc:Fallback>
              </mc:AlternateContent>
            </w:r>
            <w:r w:rsidR="00455ADD" w:rsidRPr="00E43AF5">
              <w:rPr>
                <w:rFonts w:eastAsia="Microsoft JhengHei"/>
                <w:noProof/>
                <w:lang w:eastAsia="zh-HK"/>
              </w:rPr>
              <w:drawing>
                <wp:inline distT="0" distB="0" distL="0" distR="0" wp14:anchorId="16B07240" wp14:editId="0A1BD0C1">
                  <wp:extent cx="1440000" cy="1440000"/>
                  <wp:effectExtent l="0" t="0" r="8255" b="8255"/>
                  <wp:docPr id="657884166" name="Picture 70" descr="一份投訴文件，在一個對話泡泡框裡面顯示有倒立的手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7884166" name="Picture 70" descr="一份投訴文件，在一個對話泡泡框裡面顯示有倒立的手指。"/>
                          <pic:cNvPicPr/>
                        </pic:nvPicPr>
                        <pic:blipFill>
                          <a:blip r:embed="rId137">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3C6A045F" w14:textId="77777777" w:rsidR="00455ADD" w:rsidRPr="00E43AF5" w:rsidRDefault="00CF4F49" w:rsidP="00E43AF5">
            <w:pPr>
              <w:pStyle w:val="ListParagraph"/>
              <w:numPr>
                <w:ilvl w:val="0"/>
                <w:numId w:val="70"/>
              </w:numPr>
              <w:spacing w:line="240" w:lineRule="auto"/>
              <w:rPr>
                <w:rFonts w:eastAsia="Microsoft JhengHei"/>
                <w:lang w:eastAsia="zh-HK"/>
              </w:rPr>
            </w:pPr>
            <w:r w:rsidRPr="00E43AF5">
              <w:rPr>
                <w:rFonts w:eastAsia="Microsoft JhengHei"/>
                <w:lang w:eastAsia="zh-HK"/>
              </w:rPr>
              <w:t>提出</w:t>
            </w:r>
            <w:r w:rsidRPr="00E43AF5">
              <w:rPr>
                <w:rStyle w:val="Strong"/>
                <w:rFonts w:eastAsia="Microsoft JhengHei"/>
                <w:lang w:eastAsia="zh-HK"/>
              </w:rPr>
              <w:t>投訴</w:t>
            </w:r>
            <w:r w:rsidRPr="00E43AF5">
              <w:rPr>
                <w:rFonts w:eastAsia="Microsoft JhengHei"/>
                <w:lang w:eastAsia="zh-HK"/>
              </w:rPr>
              <w:t>。</w:t>
            </w:r>
          </w:p>
        </w:tc>
      </w:tr>
      <w:tr w:rsidR="00AA2C85" w:rsidRPr="00E43AF5" w14:paraId="7837CB03" w14:textId="77777777" w:rsidTr="00225597">
        <w:tc>
          <w:tcPr>
            <w:tcW w:w="2552" w:type="dxa"/>
            <w:vAlign w:val="center"/>
          </w:tcPr>
          <w:p w14:paraId="298EAE8F" w14:textId="77777777" w:rsidR="004B78F7" w:rsidRPr="00E43AF5" w:rsidRDefault="00CF4F49" w:rsidP="00E43AF5">
            <w:pPr>
              <w:pStyle w:val="Image"/>
              <w:spacing w:after="0" w:line="240" w:lineRule="auto"/>
              <w:rPr>
                <w:rFonts w:eastAsia="Microsoft JhengHei"/>
                <w:lang w:eastAsia="zh-HK"/>
              </w:rPr>
            </w:pPr>
            <w:r w:rsidRPr="00E43AF5">
              <w:rPr>
                <w:rFonts w:eastAsia="Microsoft JhengHei"/>
                <w:noProof/>
                <w:lang w:eastAsia="zh-HK"/>
              </w:rPr>
              <w:drawing>
                <wp:inline distT="0" distB="0" distL="0" distR="0" wp14:anchorId="682424DF" wp14:editId="4DA77805">
                  <wp:extent cx="1440000" cy="1440000"/>
                  <wp:effectExtent l="0" t="0" r="8255" b="8255"/>
                  <wp:docPr id="131285488" name="Picture 71" descr="一名人士舉起手，身旁有一個裡面有倒立手指的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285488" name="Picture 71" descr="一名人士舉起手，身旁有一個裡面有倒立手指的對話泡泡框。"/>
                          <pic:cNvPicPr/>
                        </pic:nvPicPr>
                        <pic:blipFill>
                          <a:blip r:embed="rId138"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61CB6A01" w14:textId="77777777" w:rsidR="004B78F7" w:rsidRPr="00E43AF5" w:rsidRDefault="00CF4F49" w:rsidP="00E43AF5">
            <w:pPr>
              <w:spacing w:line="240" w:lineRule="auto"/>
              <w:rPr>
                <w:rFonts w:eastAsia="Microsoft JhengHei"/>
                <w:lang w:eastAsia="zh-HK"/>
              </w:rPr>
            </w:pPr>
            <w:r w:rsidRPr="00E43AF5">
              <w:rPr>
                <w:rFonts w:eastAsia="Microsoft JhengHei"/>
                <w:lang w:eastAsia="zh-HK"/>
              </w:rPr>
              <w:t>提出投訴是指您告訴他人某些事情：</w:t>
            </w:r>
          </w:p>
          <w:p w14:paraId="53AEA232" w14:textId="77777777" w:rsidR="004B78F7" w:rsidRPr="00E43AF5" w:rsidRDefault="00CF4F49" w:rsidP="00E43AF5">
            <w:pPr>
              <w:pStyle w:val="ListParagraph"/>
              <w:numPr>
                <w:ilvl w:val="0"/>
                <w:numId w:val="23"/>
              </w:numPr>
              <w:spacing w:line="240" w:lineRule="auto"/>
              <w:rPr>
                <w:rFonts w:eastAsia="Microsoft JhengHei"/>
                <w:lang w:eastAsia="zh-HK"/>
              </w:rPr>
            </w:pPr>
            <w:r w:rsidRPr="00E43AF5">
              <w:rPr>
                <w:rFonts w:eastAsia="Microsoft JhengHei"/>
                <w:lang w:eastAsia="zh-HK"/>
              </w:rPr>
              <w:t>出了錯</w:t>
            </w:r>
          </w:p>
          <w:p w14:paraId="6D913F56" w14:textId="77777777" w:rsidR="004B78F7" w:rsidRPr="00E43AF5" w:rsidRDefault="00CF4F49" w:rsidP="00E43AF5">
            <w:pPr>
              <w:pStyle w:val="ListParagraph"/>
              <w:numPr>
                <w:ilvl w:val="0"/>
                <w:numId w:val="23"/>
              </w:numPr>
              <w:spacing w:after="0" w:line="240" w:lineRule="auto"/>
              <w:rPr>
                <w:rFonts w:eastAsia="Microsoft JhengHei"/>
                <w:lang w:eastAsia="zh-HK"/>
              </w:rPr>
            </w:pPr>
            <w:r w:rsidRPr="00E43AF5">
              <w:rPr>
                <w:rFonts w:eastAsia="Microsoft JhengHei"/>
                <w:lang w:eastAsia="zh-HK"/>
              </w:rPr>
              <w:t>不太好。</w:t>
            </w:r>
          </w:p>
        </w:tc>
      </w:tr>
      <w:tr w:rsidR="00AA2C85" w:rsidRPr="00E43AF5" w14:paraId="62DE5DE5" w14:textId="77777777" w:rsidTr="00225597">
        <w:trPr>
          <w:trHeight w:val="3855"/>
        </w:trPr>
        <w:tc>
          <w:tcPr>
            <w:tcW w:w="2552" w:type="dxa"/>
            <w:vAlign w:val="center"/>
          </w:tcPr>
          <w:p w14:paraId="0F742D33" w14:textId="77777777" w:rsidR="008E6BDF" w:rsidRPr="00E43AF5" w:rsidRDefault="00CF4F49" w:rsidP="00E43AF5">
            <w:pPr>
              <w:pStyle w:val="Image"/>
              <w:spacing w:line="240" w:lineRule="auto"/>
              <w:rPr>
                <w:rFonts w:eastAsia="Microsoft JhengHei"/>
                <w:lang w:eastAsia="zh-HK"/>
              </w:rPr>
            </w:pPr>
            <w:r w:rsidRPr="00E43AF5">
              <w:rPr>
                <w:rFonts w:eastAsia="Microsoft JhengHei"/>
                <w:noProof/>
                <w:lang w:eastAsia="zh-HK"/>
              </w:rPr>
              <w:lastRenderedPageBreak/>
              <w:drawing>
                <wp:inline distT="0" distB="0" distL="0" distR="0" wp14:anchorId="2CB43F12" wp14:editId="19E4548E">
                  <wp:extent cx="1483360" cy="1483360"/>
                  <wp:effectExtent l="0" t="0" r="2540" b="2540"/>
                  <wp:docPr id="687223094" name="Picture 13" descr="一名參保人伴隨三個想法泡泡框在思考。第一個思考泡泡框顯示一個帶有剔號的服務提供者，第一個則顯示倒立的手指，而第三個則顯示一個剔號和一個交叉。"/>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7223094" name="Picture 13" descr="一名參保人伴隨三個想法泡泡框在思考。第一個思考泡泡框顯示一個帶有剔號的服務提供者，第一個則顯示倒立的手指，而第三個則顯示一個剔號和一個交叉。"/>
                          <pic:cNvPicPr/>
                        </pic:nvPicPr>
                        <pic:blipFill>
                          <a:blip r:embed="rId139"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633" w:type="dxa"/>
            <w:vAlign w:val="center"/>
          </w:tcPr>
          <w:p w14:paraId="76F6C1C9" w14:textId="77777777" w:rsidR="008E6BDF" w:rsidRPr="00E43AF5" w:rsidRDefault="00CF4F49" w:rsidP="00E43AF5">
            <w:pPr>
              <w:spacing w:line="240" w:lineRule="auto"/>
              <w:rPr>
                <w:rFonts w:eastAsia="Microsoft JhengHei"/>
                <w:lang w:eastAsia="zh-HK"/>
              </w:rPr>
            </w:pPr>
            <w:r w:rsidRPr="00E43AF5">
              <w:rPr>
                <w:rFonts w:eastAsia="Microsoft JhengHei"/>
                <w:lang w:eastAsia="zh-HK"/>
              </w:rPr>
              <w:t>透過得知文化和語言多元化人士明白下列方面的數目，以了解這項行動計劃有沒有效：</w:t>
            </w:r>
          </w:p>
          <w:p w14:paraId="73752810" w14:textId="77777777" w:rsidR="008E6BDF" w:rsidRPr="00E43AF5" w:rsidRDefault="00CF4F49" w:rsidP="00E43AF5">
            <w:pPr>
              <w:pStyle w:val="ListParagraph"/>
              <w:numPr>
                <w:ilvl w:val="0"/>
                <w:numId w:val="22"/>
              </w:numPr>
              <w:spacing w:line="240" w:lineRule="auto"/>
              <w:rPr>
                <w:rFonts w:eastAsia="Microsoft JhengHei"/>
                <w:lang w:eastAsia="zh-HK"/>
              </w:rPr>
            </w:pPr>
            <w:r w:rsidRPr="00E43AF5">
              <w:rPr>
                <w:rFonts w:eastAsia="Microsoft JhengHei"/>
                <w:lang w:eastAsia="zh-HK"/>
              </w:rPr>
              <w:t>怎樣知道服務提供者適合自己</w:t>
            </w:r>
          </w:p>
          <w:p w14:paraId="708EEB51" w14:textId="77777777" w:rsidR="008E6BDF" w:rsidRPr="00E43AF5" w:rsidRDefault="00CF4F49" w:rsidP="00E43AF5">
            <w:pPr>
              <w:pStyle w:val="ListParagraph"/>
              <w:numPr>
                <w:ilvl w:val="0"/>
                <w:numId w:val="22"/>
              </w:numPr>
              <w:spacing w:line="240" w:lineRule="auto"/>
              <w:rPr>
                <w:rFonts w:eastAsia="Microsoft JhengHei"/>
                <w:lang w:eastAsia="zh-HK"/>
              </w:rPr>
            </w:pPr>
            <w:r w:rsidRPr="00E43AF5">
              <w:rPr>
                <w:rFonts w:eastAsia="Microsoft JhengHei"/>
                <w:lang w:eastAsia="zh-HK"/>
              </w:rPr>
              <w:t>怎樣提出投訴</w:t>
            </w:r>
          </w:p>
          <w:p w14:paraId="35E665DB" w14:textId="77777777" w:rsidR="008E6BDF" w:rsidRPr="00E43AF5" w:rsidRDefault="00CF4F49" w:rsidP="00E43AF5">
            <w:pPr>
              <w:pStyle w:val="ListParagraph"/>
              <w:numPr>
                <w:ilvl w:val="0"/>
                <w:numId w:val="22"/>
              </w:numPr>
              <w:spacing w:line="240" w:lineRule="auto"/>
              <w:rPr>
                <w:rFonts w:eastAsia="Microsoft JhengHei"/>
                <w:lang w:eastAsia="zh-HK"/>
              </w:rPr>
            </w:pPr>
            <w:r w:rsidRPr="00E43AF5">
              <w:rPr>
                <w:rFonts w:eastAsia="Microsoft JhengHei"/>
                <w:lang w:eastAsia="zh-HK"/>
              </w:rPr>
              <w:t>個人的選擇和控制</w:t>
            </w:r>
            <w:r w:rsidRPr="00E43AF5">
              <w:rPr>
                <w:rStyle w:val="Strong"/>
                <w:rFonts w:eastAsia="Microsoft JhengHei"/>
                <w:lang w:eastAsia="zh-HK"/>
              </w:rPr>
              <w:t>權利</w:t>
            </w:r>
            <w:r w:rsidRPr="00E43AF5">
              <w:rPr>
                <w:rFonts w:eastAsia="Microsoft JhengHei"/>
                <w:lang w:eastAsia="zh-HK"/>
              </w:rPr>
              <w:t>。</w:t>
            </w:r>
          </w:p>
        </w:tc>
      </w:tr>
      <w:tr w:rsidR="00AA2C85" w:rsidRPr="00E43AF5" w14:paraId="0C63A191" w14:textId="77777777" w:rsidTr="00225597">
        <w:trPr>
          <w:trHeight w:val="3855"/>
        </w:trPr>
        <w:tc>
          <w:tcPr>
            <w:tcW w:w="2552" w:type="dxa"/>
            <w:vAlign w:val="center"/>
          </w:tcPr>
          <w:p w14:paraId="07C50425" w14:textId="77777777" w:rsidR="008E6BDF" w:rsidRPr="00E43AF5" w:rsidRDefault="00CF4F49" w:rsidP="00E43AF5">
            <w:pPr>
              <w:pStyle w:val="Image"/>
              <w:spacing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59616" behindDoc="0" locked="0" layoutInCell="1" allowOverlap="1" wp14:anchorId="678C9C35" wp14:editId="297A7F09">
                      <wp:simplePos x="0" y="0"/>
                      <wp:positionH relativeFrom="column">
                        <wp:posOffset>262890</wp:posOffset>
                      </wp:positionH>
                      <wp:positionV relativeFrom="paragraph">
                        <wp:posOffset>358140</wp:posOffset>
                      </wp:positionV>
                      <wp:extent cx="892175" cy="530860"/>
                      <wp:effectExtent l="0" t="0" r="3175" b="2540"/>
                      <wp:wrapNone/>
                      <wp:docPr id="973508513"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530860"/>
                              </a:xfrm>
                              <a:prstGeom prst="rect">
                                <a:avLst/>
                              </a:prstGeom>
                              <a:noFill/>
                              <a:ln w="9525">
                                <a:noFill/>
                                <a:miter lim="800000"/>
                                <a:headEnd/>
                                <a:tailEnd/>
                              </a:ln>
                            </wps:spPr>
                            <wps:txbx>
                              <w:txbxContent>
                                <w:p w14:paraId="0805A8DA" w14:textId="77777777" w:rsidR="00645ABE" w:rsidRPr="005F498B" w:rsidRDefault="00645ABE" w:rsidP="005F498B">
                                  <w:pPr>
                                    <w:spacing w:before="0" w:after="0" w:line="240" w:lineRule="auto"/>
                                    <w:jc w:val="center"/>
                                    <w:rPr>
                                      <w:rFonts w:ascii="Microsoft JhengHei" w:eastAsia="Microsoft JhengHei" w:hAnsi="Microsoft JhengHei"/>
                                      <w:sz w:val="34"/>
                                      <w:szCs w:val="34"/>
                                      <w:lang w:val="en-PH"/>
                                    </w:rPr>
                                  </w:pPr>
                                  <w:r w:rsidRPr="005F498B">
                                    <w:rPr>
                                      <w:rFonts w:ascii="Microsoft JhengHei" w:eastAsia="Microsoft JhengHei" w:hAnsi="Microsoft JhengHei"/>
                                      <w:b/>
                                      <w:bCs/>
                                      <w:sz w:val="34"/>
                                      <w:szCs w:val="34"/>
                                    </w:rPr>
                                    <w:t>權利</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678C9C35" id="_x0000_s1041" type="#_x0000_t202" alt="&quot;&quot;" style="position:absolute;left:0;text-align:left;margin-left:20.7pt;margin-top:28.2pt;width:70.25pt;height:41.8pt;z-index:2517596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2tfI8gEAAMQDAAAOAAAAZHJzL2Uyb0RvYy54bWysU1Fv0zAQfkfiP1h+p0mLOrqo6TQ2hpDG&#10;QBr7AVfHaSxsn7HdJuXXc3aaboK3iTxYZzv33X3ffV5fDUazg/RBoa35fFZyJq3ARtldzZ9+3L1b&#10;cRYi2AY0Wlnzowz8avP2zbp3lVxgh7qRnhGIDVXvat7F6KqiCKKTBsIMnbR02aI3EGnrd0XjoSd0&#10;o4tFWV4UPfrGeRQyBDq9HS/5JuO3rRTxW9sGGZmuOfUW8+rzuk1rsVlDtfPgOiVObcArujCgLBU9&#10;Q91CBLb36h8oo4THgG2cCTQFtq0SMnMgNvPyLzaPHTiZuZA4wZ1lCv8PVjwcHt13z+LwEQcaYCYR&#10;3D2Kn4FZvOnA7uS199h3EhoqPE+SFb0L1Sk1SR2qkEC2/VdsaMiwj5iBhtabpArxZIROAzieRZdD&#10;ZIIOV5eL+YclZ4Kulu/L1UUeSgHVlOx8iJ8lGpaCmnuaaQaHw32IqRmopl9SLYt3Sus8V21ZX/PL&#10;5WKZE17cGBXJdloZql+mbzRC4vjJNjk5gtJjTAW0PZFOPEfGcdgOTDWkyDIlJxG22BxJBo+jzehZ&#10;UNCh/81ZTxarefi1By85018sSZn8OAV+CrZTAFZQas0jZ2N4E7NvR47XJHGrMv3nyqceySpZlZOt&#10;kxdf7vNfz49v8wcAAP//AwBQSwMEFAAGAAgAAAAhAOmtFQHfAAAACQEAAA8AAABkcnMvZG93bnJl&#10;di54bWxMj8FOwzAQRO9I/IO1SNyoHZRGbYhTVQhOSIg0HDg68TaxGq9D7Lbh7+ue6Gl3NaPZN8Vm&#10;tgM74eSNIwnJQgBDap021En4rt+fVsB8UKTV4Agl/KGHTXl/V6hcuzNVeNqFjsUQ8rmS0Icw5pz7&#10;tker/MKNSFHbu8mqEM+p43pS5xhuB/4sRMatMhQ/9GrE1x7bw+5oJWx/qHozv5/NV7WvTF2vBX1k&#10;BykfH+btC7CAc/g3wxU/okMZmRp3JO3ZICFN0uiUsMzivOqrZA2siUsqBPCy4LcNygsAAAD//wMA&#10;UEsBAi0AFAAGAAgAAAAhALaDOJL+AAAA4QEAABMAAAAAAAAAAAAAAAAAAAAAAFtDb250ZW50X1R5&#10;cGVzXS54bWxQSwECLQAUAAYACAAAACEAOP0h/9YAAACUAQAACwAAAAAAAAAAAAAAAAAvAQAAX3Jl&#10;bHMvLnJlbHNQSwECLQAUAAYACAAAACEA79rXyPIBAADEAwAADgAAAAAAAAAAAAAAAAAuAgAAZHJz&#10;L2Uyb0RvYy54bWxQSwECLQAUAAYACAAAACEA6a0VAd8AAAAJAQAADwAAAAAAAAAAAAAAAABMBAAA&#10;ZHJzL2Rvd25yZXYueG1sUEsFBgAAAAAEAAQA8wAAAFgFAAAAAA==&#10;" filled="f" stroked="f">
                      <v:textbox inset="0,0,0,0">
                        <w:txbxContent>
                          <w:p w14:paraId="0805A8DA" w14:textId="77777777" w:rsidR="00645ABE" w:rsidRPr="005F498B" w:rsidRDefault="00645ABE" w:rsidP="005F498B">
                            <w:pPr>
                              <w:spacing w:before="0" w:after="0" w:line="240" w:lineRule="auto"/>
                              <w:jc w:val="center"/>
                              <w:rPr>
                                <w:rFonts w:ascii="Microsoft JhengHei" w:eastAsia="Microsoft JhengHei" w:hAnsi="Microsoft JhengHei"/>
                                <w:sz w:val="34"/>
                                <w:szCs w:val="34"/>
                                <w:lang w:val="en-PH"/>
                              </w:rPr>
                            </w:pPr>
                            <w:r w:rsidRPr="005F498B">
                              <w:rPr>
                                <w:rFonts w:ascii="Microsoft JhengHei" w:eastAsia="Microsoft JhengHei" w:hAnsi="Microsoft JhengHei"/>
                                <w:b/>
                                <w:bCs/>
                                <w:sz w:val="34"/>
                                <w:szCs w:val="34"/>
                              </w:rPr>
                              <w:t>權利</w:t>
                            </w:r>
                          </w:p>
                        </w:txbxContent>
                      </v:textbox>
                    </v:shape>
                  </w:pict>
                </mc:Fallback>
              </mc:AlternateContent>
            </w:r>
            <w:r w:rsidR="0032626D" w:rsidRPr="00E43AF5">
              <w:rPr>
                <w:rFonts w:eastAsia="Microsoft JhengHei"/>
                <w:noProof/>
                <w:lang w:eastAsia="zh-HK"/>
              </w:rPr>
              <w:drawing>
                <wp:inline distT="0" distB="0" distL="0" distR="0" wp14:anchorId="0AE207E8" wp14:editId="1C5615CB">
                  <wp:extent cx="1483360" cy="1483360"/>
                  <wp:effectExtent l="0" t="0" r="2540" b="2540"/>
                  <wp:docPr id="1518759341" name="Picture 72" descr="一份寫上「權利」的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8759341" name="Picture 72" descr="一份寫上「權利」的文件。"/>
                          <pic:cNvPicPr/>
                        </pic:nvPicPr>
                        <pic:blipFill>
                          <a:blip r:embed="rId140">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6" w:type="dxa"/>
            <w:vAlign w:val="center"/>
          </w:tcPr>
          <w:p w14:paraId="2C3CACC6" w14:textId="77777777" w:rsidR="008E6BDF" w:rsidRPr="00E43AF5" w:rsidRDefault="00CF4F49" w:rsidP="00E43AF5">
            <w:pPr>
              <w:spacing w:line="240" w:lineRule="auto"/>
              <w:rPr>
                <w:rFonts w:eastAsia="Microsoft JhengHei"/>
                <w:lang w:eastAsia="zh-HK"/>
              </w:rPr>
            </w:pPr>
            <w:r w:rsidRPr="00E43AF5">
              <w:rPr>
                <w:rFonts w:eastAsia="Microsoft JhengHei"/>
                <w:lang w:eastAsia="zh-HK"/>
              </w:rPr>
              <w:t>權利是指其他人以下列方式對待您的規則：</w:t>
            </w:r>
          </w:p>
          <w:p w14:paraId="2EBCFDA6" w14:textId="77777777" w:rsidR="008E6BDF" w:rsidRPr="00E43AF5" w:rsidRDefault="00CF4F49" w:rsidP="00E43AF5">
            <w:pPr>
              <w:pStyle w:val="ListParagraph"/>
              <w:numPr>
                <w:ilvl w:val="0"/>
                <w:numId w:val="21"/>
              </w:numPr>
              <w:spacing w:line="240" w:lineRule="auto"/>
              <w:rPr>
                <w:rFonts w:eastAsia="Microsoft JhengHei"/>
                <w:lang w:eastAsia="zh-HK"/>
              </w:rPr>
            </w:pPr>
            <w:r w:rsidRPr="00E43AF5">
              <w:rPr>
                <w:rFonts w:eastAsia="Microsoft JhengHei"/>
                <w:lang w:eastAsia="zh-HK"/>
              </w:rPr>
              <w:t>公平</w:t>
            </w:r>
          </w:p>
          <w:p w14:paraId="235B9B5A" w14:textId="77777777" w:rsidR="008E6BDF" w:rsidRPr="00E43AF5" w:rsidRDefault="00CF4F49" w:rsidP="00E43AF5">
            <w:pPr>
              <w:pStyle w:val="ListParagraph"/>
              <w:numPr>
                <w:ilvl w:val="0"/>
                <w:numId w:val="21"/>
              </w:numPr>
              <w:spacing w:line="240" w:lineRule="auto"/>
              <w:rPr>
                <w:rFonts w:eastAsia="Microsoft JhengHei"/>
                <w:lang w:eastAsia="zh-HK"/>
              </w:rPr>
            </w:pPr>
            <w:r w:rsidRPr="00E43AF5">
              <w:rPr>
                <w:rFonts w:eastAsia="Microsoft JhengHei"/>
                <w:lang w:eastAsia="zh-HK"/>
              </w:rPr>
              <w:t>平等。</w:t>
            </w:r>
          </w:p>
        </w:tc>
      </w:tr>
    </w:tbl>
    <w:p w14:paraId="6539F14B" w14:textId="77777777" w:rsidR="00766698" w:rsidRPr="00E43AF5" w:rsidRDefault="00CF4F49" w:rsidP="00E43AF5">
      <w:pPr>
        <w:pStyle w:val="Heading3"/>
        <w:spacing w:before="600" w:after="120" w:line="240" w:lineRule="auto"/>
        <w:rPr>
          <w:rFonts w:eastAsia="Microsoft JhengHei"/>
          <w:lang w:eastAsia="zh-HK"/>
        </w:rPr>
      </w:pPr>
      <w:r w:rsidRPr="00E43AF5">
        <w:rPr>
          <w:rFonts w:eastAsia="Microsoft JhengHei"/>
          <w:noProof/>
          <w:lang w:eastAsia="zh-HK"/>
        </w:rPr>
        <mc:AlternateContent>
          <mc:Choice Requires="wpg">
            <w:drawing>
              <wp:anchor distT="0" distB="0" distL="114300" distR="114300" simplePos="0" relativeHeight="251703296" behindDoc="1" locked="0" layoutInCell="1" allowOverlap="1" wp14:anchorId="2D8EBD4D" wp14:editId="5801016C">
                <wp:simplePos x="0" y="0"/>
                <wp:positionH relativeFrom="margin">
                  <wp:posOffset>22860</wp:posOffset>
                </wp:positionH>
                <wp:positionV relativeFrom="paragraph">
                  <wp:posOffset>647244</wp:posOffset>
                </wp:positionV>
                <wp:extent cx="5786755" cy="241300"/>
                <wp:effectExtent l="19050" t="19050" r="23495" b="25400"/>
                <wp:wrapNone/>
                <wp:docPr id="519910894" name="Group 51991089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1402927123" name="Straight Connector 1402927123"/>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878533476" name="Oval 878533476"/>
                        <wps:cNvSpPr/>
                        <wps:spPr>
                          <a:xfrm>
                            <a:off x="5557652" y="0"/>
                            <a:ext cx="241540" cy="241540"/>
                          </a:xfrm>
                          <a:prstGeom prst="ellipse">
                            <a:avLst/>
                          </a:prstGeom>
                          <a:solidFill>
                            <a:srgbClr val="FFCC04"/>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6DAFD957" id="Group 519910894" o:spid="_x0000_s1026" alt="&quot;&quot;" style="position:absolute;margin-left:1.8pt;margin-top:50.95pt;width:455.65pt;height:19pt;z-index:-251613184;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pbsXWAMAAAIJAAAOAAAAZHJzL2Uyb0RvYy54bWy8Vttu3CAQfa/Uf0C8N77ser2x4lTptpuX&#10;qImaVnkmGK8tYaBA4k2/vgM2dpJuepW6DyyXmWE4nMP45O2+4+ieadNKUeLkKMaICSqrVuxK/OXz&#10;9s0aI2OJqAiXgpX4gRn89vT1q5NeFSyVjeQV0wiCCFP0qsSNtaqIIkMb1hFzJBUTsFhL3RELQ72L&#10;Kk16iN7xKI3jVdRLXSktKTMGZt8Pi/jUx69rRu1lXRtmES8x5GZ9q31769ro9IQUO01U09IxDfIX&#10;WXSkFbDpFOo9sQTd6faHUF1LtTSytkdUdpGs65YyfwY4TRI/O825lnfKn2VX9Ds1wQTQPsPpr8PS&#10;j/fnWl2rKw1I9GoHWPiRO8u+1p37hyzR3kP2MEHG9hZRmMzy9SrPMoworKXLZBGPmNIGgHduSbLO&#10;YX12pc2H2TlfJPnknC29cxS2jp4k1CugiJlRMP+GwnVDFPPgmgJQuNKorSDbZZwep3mSLjASpAPG&#10;XltN2l1j0UYKAXySGj0y8qj5ABsxYmgKA3AeAHBGAmBapeuBfDOSySpfpAMYT3EghdLGnjPZIdcp&#10;MW+FS50U5P7CWMgBIAsmbpoL1Jd4sU7gNhAloCstKrcdIBrS8z37wNng8InVAIC7Lx/YC5BtuEb3&#10;BKRDKGXCJj6ECw/Wzq1uOZ8c4187jvbOlXlx/onz5OF3lsJOzl0rpD60u92HlOvBPiAwnNtBcCur&#10;B39xHhrgl5PBfyDaOl9ni8UyXwWeXQLQaJ6diTWJM9xckMekzCzL8lUG1JlFFlgFknSqCvJ8rrCZ&#10;NiOzGOetMj8ll5G8rbZw8+4ejN7dTizZbjebeDmS5InZY0J6txdjrN6lxwDKwOlHMYDhXITr8/p6&#10;icDpISYEAvvNG1KxgddZDL+wmas5jvJeToc5/hvi+N8c55Msf8FxpOVQ/oyi2xbekQti7BXRUO+A&#10;IFDD7SU0NZfwdMixh1Ej9bdD884eHmBYxaiH+lli8/WOaAZ0vus2Et6MBCq/or4L8bXloVtr2d1A&#10;2T5zEWCJCApxSkytDoONHWo0FH7Kzs68GRRMReyFuFY0vFLuzfu8vyFajfS1wPuPMjztP7yPg+3I&#10;okH548AL39cbKLSeAONHgavkj8fefv50Of0OAAD//wMAUEsDBBQABgAIAAAAIQDIjoqe3wAAAAkB&#10;AAAPAAAAZHJzL2Rvd25yZXYueG1sTI9BT8MwDIXvSPyHyEjcWBoKEy1Np2kCThMSGxLi5jVeW61J&#10;qiZru3+POcHNfu/p+XOxmm0nRhpC650GtUhAkKu8aV2t4XP/evcEIkR0BjvvSMOFAqzK66sCc+Mn&#10;90HjLtaCS1zIUUMTY59LGaqGLIaF78mxd/SDxcjrUEsz4MTltpP3SbKUFlvHFxrsadNQddqdrYa3&#10;Cad1ql7G7em4uXzvH9+/toq0vr2Z188gIs3xLwy/+IwOJTMd/NmZIDoN6ZKDLCcqA8F+ph54OLCS&#10;ZhnIspD/Pyh/AAAA//8DAFBLAQItABQABgAIAAAAIQC2gziS/gAAAOEBAAATAAAAAAAAAAAAAAAA&#10;AAAAAABbQ29udGVudF9UeXBlc10ueG1sUEsBAi0AFAAGAAgAAAAhADj9If/WAAAAlAEAAAsAAAAA&#10;AAAAAAAAAAAALwEAAF9yZWxzLy5yZWxzUEsBAi0AFAAGAAgAAAAhAOiluxdYAwAAAgkAAA4AAAAA&#10;AAAAAAAAAAAALgIAAGRycy9lMm9Eb2MueG1sUEsBAi0AFAAGAAgAAAAhAMiOip7fAAAACQEAAA8A&#10;AAAAAAAAAAAAAAAAsgUAAGRycy9kb3ducmV2LnhtbFBLBQYAAAAABAAEAPMAAAC+BgAAAAA=&#10;">
                <v:line id="Straight Connector 1402927123"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ZaG7ygAAAOMAAAAPAAAAZHJzL2Rvd25yZXYueG1sRE9La8JA&#10;EL4L/odlCr0U3ZgWtamrtJZCQQ8+AuY4ZKdJMDsbshuN/75bKHic7z2LVW9qcaHWVZYVTMYRCOLc&#10;6ooLBenxazQH4TyyxtoyKbiRg9VyOFhgou2V93Q5+EKEEHYJKii9bxIpXV6SQTe2DXHgfmxr0Iez&#10;LaRu8RrCTS3jKJpKgxWHhhIbWpeUnw+dUXC67dfd7rORWZ1m2fa0eUq7j06px4f+/Q2Ep97fxf/u&#10;bx3mv0TxazybxM/w91MAQC5/AQAA//8DAFBLAQItABQABgAIAAAAIQDb4fbL7gAAAIUBAAATAAAA&#10;AAAAAAAAAAAAAAAAAABbQ29udGVudF9UeXBlc10ueG1sUEsBAi0AFAAGAAgAAAAhAFr0LFu/AAAA&#10;FQEAAAsAAAAAAAAAAAAAAAAAHwEAAF9yZWxzLy5yZWxzUEsBAi0AFAAGAAgAAAAhAAxlobvKAAAA&#10;4wAAAA8AAAAAAAAAAAAAAAAABwIAAGRycy9kb3ducmV2LnhtbFBLBQYAAAAAAwADALcAAAD+AgAA&#10;AAA=&#10;" strokecolor="#65276f [3044]" strokeweight="3pt">
                  <v:stroke endcap="round"/>
                </v:line>
                <v:oval id="Oval 878533476"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QKryygAAAOIAAAAPAAAAZHJzL2Rvd25yZXYueG1sRI9Pa8JA&#10;FMTvBb/D8gRvdaO2MURXiUpBb/XPweMj+0yi2bchu2r67btCocdhZn7DzJedqcWDWldZVjAaRiCI&#10;c6srLhScjl/vCQjnkTXWlknBDzlYLnpvc0y1ffKeHgdfiABhl6KC0vsmldLlJRl0Q9sQB+9iW4M+&#10;yLaQusVngJtajqMolgYrDgslNrQuKb8d7kZBfJb7jcz8/ZZtu+96tb6aeHdVatDvshkIT53/D/+1&#10;t1pBMk0+J5OPaQyvS+EOyMUvAAAA//8DAFBLAQItABQABgAIAAAAIQDb4fbL7gAAAIUBAAATAAAA&#10;AAAAAAAAAAAAAAAAAABbQ29udGVudF9UeXBlc10ueG1sUEsBAi0AFAAGAAgAAAAhAFr0LFu/AAAA&#10;FQEAAAsAAAAAAAAAAAAAAAAAHwEAAF9yZWxzLy5yZWxzUEsBAi0AFAAGAAgAAAAhAM9AqvLKAAAA&#10;4gAAAA8AAAAAAAAAAAAAAAAABwIAAGRycy9kb3ducmV2LnhtbFBLBQYAAAAAAwADALcAAAD+AgAA&#10;AAA=&#10;" fillcolor="#ffcc04" strokecolor="#6b2976" strokeweight="3pt"/>
                <w10:wrap anchorx="margin"/>
              </v:group>
            </w:pict>
          </mc:Fallback>
        </mc:AlternateContent>
      </w:r>
      <w:r w:rsidRPr="00E43AF5">
        <w:rPr>
          <w:rFonts w:eastAsia="Microsoft JhengHei"/>
          <w:lang w:eastAsia="zh-HK"/>
        </w:rPr>
        <w:t>行動二十一</w:t>
      </w:r>
    </w:p>
    <w:tbl>
      <w:tblPr>
        <w:tblW w:w="9127" w:type="dxa"/>
        <w:tblLayout w:type="fixed"/>
        <w:tblLook w:val="04A0" w:firstRow="1" w:lastRow="0" w:firstColumn="1" w:lastColumn="0" w:noHBand="0" w:noVBand="1"/>
      </w:tblPr>
      <w:tblGrid>
        <w:gridCol w:w="2551"/>
        <w:gridCol w:w="6576"/>
      </w:tblGrid>
      <w:tr w:rsidR="00AA2C85" w:rsidRPr="00E43AF5" w14:paraId="439BFC10" w14:textId="77777777" w:rsidTr="003E3C90">
        <w:tc>
          <w:tcPr>
            <w:tcW w:w="2551" w:type="dxa"/>
            <w:vAlign w:val="center"/>
          </w:tcPr>
          <w:p w14:paraId="7AEABE3B" w14:textId="77777777" w:rsidR="004B78F7" w:rsidRPr="00E43AF5" w:rsidRDefault="00CF4F49" w:rsidP="00E43AF5">
            <w:pPr>
              <w:pStyle w:val="Image"/>
              <w:spacing w:before="48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61664" behindDoc="0" locked="0" layoutInCell="1" allowOverlap="1" wp14:anchorId="39A06CE5" wp14:editId="1B22AF25">
                      <wp:simplePos x="0" y="0"/>
                      <wp:positionH relativeFrom="column">
                        <wp:posOffset>292735</wp:posOffset>
                      </wp:positionH>
                      <wp:positionV relativeFrom="paragraph">
                        <wp:posOffset>457835</wp:posOffset>
                      </wp:positionV>
                      <wp:extent cx="892175" cy="340360"/>
                      <wp:effectExtent l="0" t="0" r="3175" b="2540"/>
                      <wp:wrapNone/>
                      <wp:docPr id="960686243"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340360"/>
                              </a:xfrm>
                              <a:prstGeom prst="rect">
                                <a:avLst/>
                              </a:prstGeom>
                              <a:noFill/>
                              <a:ln w="9525">
                                <a:noFill/>
                                <a:miter lim="800000"/>
                                <a:headEnd/>
                                <a:tailEnd/>
                              </a:ln>
                            </wps:spPr>
                            <wps:txbx>
                              <w:txbxContent>
                                <w:p w14:paraId="0696171A" w14:textId="77777777" w:rsidR="00645ABE" w:rsidRPr="005F498B" w:rsidRDefault="00645ABE" w:rsidP="005F498B">
                                  <w:pPr>
                                    <w:spacing w:before="0" w:after="0" w:line="240" w:lineRule="auto"/>
                                    <w:jc w:val="center"/>
                                    <w:rPr>
                                      <w:rFonts w:ascii="Microsoft JhengHei" w:eastAsia="Microsoft JhengHei" w:hAnsi="Microsoft JhengHei"/>
                                      <w:sz w:val="34"/>
                                      <w:szCs w:val="34"/>
                                      <w:lang w:val="en-PH"/>
                                    </w:rPr>
                                  </w:pPr>
                                  <w:r w:rsidRPr="005F498B">
                                    <w:rPr>
                                      <w:rFonts w:ascii="Microsoft JhengHei" w:eastAsia="Microsoft JhengHei" w:hAnsi="Microsoft JhengHei"/>
                                      <w:b/>
                                      <w:bCs/>
                                      <w:sz w:val="34"/>
                                      <w:szCs w:val="34"/>
                                    </w:rPr>
                                    <w:t>規則</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39A06CE5" id="_x0000_s1042" type="#_x0000_t202" alt="&quot;&quot;" style="position:absolute;left:0;text-align:left;margin-left:23.05pt;margin-top:36.05pt;width:70.25pt;height:26.8pt;z-index:2517616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DVwb8wEAAMQDAAAOAAAAZHJzL2Uyb0RvYy54bWysU8tu2zAQvBfoPxC815Kd2k0Ey0GaNEWB&#10;9AGk/YA1RVlESS5L0pbcr8+Skp2gvRXVgViS2tmd2eH6ejCaHaQPCm3N57OSM2kFNsruav7j+/2b&#10;S85CBNuARitrfpSBX29ev1r3rpIL7FA30jMCsaHqXc27GF1VFEF00kCYoZOWLlv0BiJt/a5oPPSE&#10;bnSxKMtV0aNvnEchQ6DTu/GSbzJ+20oRv7ZtkJHpmlNvMa8+r9u0Fps1VDsPrlNiagP+oQsDylLR&#10;M9QdRGB7r/6CMkp4DNjGmUBTYNsqITMHYjMv/2Dz2IGTmQuJE9xZpvD/YMWXw6P75lkc3uNAA8wk&#10;gntA8TMwi7cd2J288R77TkJDhedJsqJ3oZpSk9ShCglk23/GhoYM+4gZaGi9SaoQT0boNIDjWXQ5&#10;RCbo8PJqMX+35EzQ1cXb8mKVh1JAdUp2PsSPEg1LQc09zTSDw+EhxNQMVKdfUi2L90rrPFdtWV/z&#10;q+VimRNe3BgVyXZaGapfpm80QuL4wTY5OYLSY0wFtJ1IJ54j4zhsB6YaUmSVkpMIW2yOJIPH0Wb0&#10;LCjo0P/mrCeL1Tz82oOXnOlPlqRMfjwF/hRsTwFYQak1j5yN4W3Mvh053pDErcr0nytPPZJVsiqT&#10;rZMXX+7zX8+Pb/MEAAD//wMAUEsDBBQABgAIAAAAIQDDDQ2h3gAAAAkBAAAPAAAAZHJzL2Rvd25y&#10;ZXYueG1sTI9BT8MwDIXvSPyHyEjcWLoKslGaThOCExKiKweOaeO11RqnNNlW/j3eCU629Z6ev5dv&#10;ZjeIE06h96RhuUhAIDXe9tRq+Kxe79YgQjRkzeAJNfxggE1xfZWbzPozlXjaxVZwCIXMaOhiHDMp&#10;Q9OhM2HhRyTW9n5yJvI5tdJO5szhbpBpkijpTE/8oTMjPnfYHHZHp2H7ReVL//1ef5T7sq+qx4Te&#10;1EHr25t5+wQi4hz/zHDBZ3QomKn2R7JBDBru1ZKdGlYpz4u+VgpEzUv6sAJZ5PJ/g+IXAAD//wMA&#10;UEsBAi0AFAAGAAgAAAAhALaDOJL+AAAA4QEAABMAAAAAAAAAAAAAAAAAAAAAAFtDb250ZW50X1R5&#10;cGVzXS54bWxQSwECLQAUAAYACAAAACEAOP0h/9YAAACUAQAACwAAAAAAAAAAAAAAAAAvAQAAX3Jl&#10;bHMvLnJlbHNQSwECLQAUAAYACAAAACEAKg1cG/MBAADEAwAADgAAAAAAAAAAAAAAAAAuAgAAZHJz&#10;L2Uyb0RvYy54bWxQSwECLQAUAAYACAAAACEAww0Nod4AAAAJAQAADwAAAAAAAAAAAAAAAABNBAAA&#10;ZHJzL2Rvd25yZXYueG1sUEsFBgAAAAAEAAQA8wAAAFgFAAAAAA==&#10;" filled="f" stroked="f">
                      <v:textbox inset="0,0,0,0">
                        <w:txbxContent>
                          <w:p w14:paraId="0696171A" w14:textId="77777777" w:rsidR="00645ABE" w:rsidRPr="005F498B" w:rsidRDefault="00645ABE" w:rsidP="005F498B">
                            <w:pPr>
                              <w:spacing w:before="0" w:after="0" w:line="240" w:lineRule="auto"/>
                              <w:jc w:val="center"/>
                              <w:rPr>
                                <w:rFonts w:ascii="Microsoft JhengHei" w:eastAsia="Microsoft JhengHei" w:hAnsi="Microsoft JhengHei"/>
                                <w:sz w:val="34"/>
                                <w:szCs w:val="34"/>
                                <w:lang w:val="en-PH"/>
                              </w:rPr>
                            </w:pPr>
                            <w:r w:rsidRPr="005F498B">
                              <w:rPr>
                                <w:rFonts w:ascii="Microsoft JhengHei" w:eastAsia="Microsoft JhengHei" w:hAnsi="Microsoft JhengHei"/>
                                <w:b/>
                                <w:bCs/>
                                <w:sz w:val="34"/>
                                <w:szCs w:val="34"/>
                              </w:rPr>
                              <w:t>規則</w:t>
                            </w:r>
                          </w:p>
                        </w:txbxContent>
                      </v:textbox>
                    </v:shape>
                  </w:pict>
                </mc:Fallback>
              </mc:AlternateContent>
            </w:r>
            <w:r w:rsidR="008D1AC2" w:rsidRPr="00E43AF5">
              <w:rPr>
                <w:rFonts w:eastAsia="Microsoft JhengHei"/>
                <w:noProof/>
                <w:lang w:eastAsia="zh-HK"/>
              </w:rPr>
              <w:drawing>
                <wp:inline distT="0" distB="0" distL="0" distR="0" wp14:anchorId="3A555CD8" wp14:editId="77D7946B">
                  <wp:extent cx="1482725" cy="1482725"/>
                  <wp:effectExtent l="0" t="0" r="3175" b="3175"/>
                  <wp:docPr id="1240535288" name="Picture 73" descr="一份規則文件，文件上顯示了一份畫上剔號和交叉的清單。"/>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0535288" name="Picture 73" descr="一份規則文件，文件上顯示了一份畫上剔號和交叉的清單。"/>
                          <pic:cNvPicPr/>
                        </pic:nvPicPr>
                        <pic:blipFill>
                          <a:blip r:embed="rId141">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vAlign w:val="center"/>
          </w:tcPr>
          <w:p w14:paraId="1A90E488" w14:textId="77777777" w:rsidR="004B78F7" w:rsidRPr="00E43AF5" w:rsidRDefault="00CF4F49" w:rsidP="00E43AF5">
            <w:pPr>
              <w:spacing w:before="480" w:line="240" w:lineRule="auto"/>
              <w:rPr>
                <w:rFonts w:eastAsia="Microsoft JhengHei"/>
                <w:lang w:eastAsia="zh-HK"/>
              </w:rPr>
            </w:pPr>
            <w:r w:rsidRPr="00E43AF5">
              <w:rPr>
                <w:rFonts w:eastAsia="Microsoft JhengHei"/>
                <w:lang w:eastAsia="zh-HK"/>
              </w:rPr>
              <w:t>我們會與</w:t>
            </w:r>
            <w:r w:rsidRPr="00E43AF5">
              <w:rPr>
                <w:rFonts w:eastAsia="Microsoft JhengHei"/>
                <w:lang w:eastAsia="zh-HK"/>
              </w:rPr>
              <w:t>NDIS</w:t>
            </w:r>
            <w:r w:rsidRPr="00E43AF5">
              <w:rPr>
                <w:rFonts w:eastAsia="Microsoft JhengHei"/>
                <w:lang w:eastAsia="zh-HK"/>
              </w:rPr>
              <w:t>委員會共事，以制定服務提供者必須遵守的新規則。</w:t>
            </w:r>
          </w:p>
        </w:tc>
      </w:tr>
    </w:tbl>
    <w:p w14:paraId="5221D6AA" w14:textId="77777777" w:rsidR="0039501C" w:rsidRPr="00E43AF5" w:rsidRDefault="00CF4F49" w:rsidP="00E43AF5">
      <w:pPr>
        <w:spacing w:line="240" w:lineRule="auto"/>
        <w:rPr>
          <w:rFonts w:eastAsia="Microsoft JhengHei"/>
          <w:lang w:eastAsia="zh-HK"/>
        </w:rPr>
      </w:pPr>
      <w:r w:rsidRPr="00E43AF5">
        <w:rPr>
          <w:rFonts w:eastAsia="Microsoft JhengHei"/>
          <w:lang w:eastAsia="zh-HK"/>
        </w:rPr>
        <w:br w:type="page"/>
      </w:r>
    </w:p>
    <w:tbl>
      <w:tblPr>
        <w:tblW w:w="9184" w:type="dxa"/>
        <w:tblLayout w:type="fixed"/>
        <w:tblLook w:val="04A0" w:firstRow="1" w:lastRow="0" w:firstColumn="1" w:lastColumn="0" w:noHBand="0" w:noVBand="1"/>
      </w:tblPr>
      <w:tblGrid>
        <w:gridCol w:w="2551"/>
        <w:gridCol w:w="6633"/>
      </w:tblGrid>
      <w:tr w:rsidR="00AA2C85" w:rsidRPr="00E43AF5" w14:paraId="6B67BBAB" w14:textId="77777777" w:rsidTr="00225597">
        <w:tc>
          <w:tcPr>
            <w:tcW w:w="2551" w:type="dxa"/>
            <w:vAlign w:val="center"/>
          </w:tcPr>
          <w:p w14:paraId="77352453" w14:textId="77777777" w:rsidR="008E6BDF" w:rsidRPr="00E43AF5" w:rsidRDefault="008E6BDF" w:rsidP="00E43AF5">
            <w:pPr>
              <w:pStyle w:val="Image"/>
              <w:spacing w:after="0" w:line="240" w:lineRule="auto"/>
              <w:rPr>
                <w:rFonts w:eastAsia="Microsoft JhengHei"/>
                <w:lang w:eastAsia="zh-HK"/>
              </w:rPr>
            </w:pPr>
          </w:p>
        </w:tc>
        <w:tc>
          <w:tcPr>
            <w:tcW w:w="6576" w:type="dxa"/>
            <w:vAlign w:val="center"/>
          </w:tcPr>
          <w:p w14:paraId="4CBF8BEC" w14:textId="77777777" w:rsidR="008E6BDF" w:rsidRPr="00E43AF5" w:rsidRDefault="00CF4F49" w:rsidP="00E43AF5">
            <w:pPr>
              <w:spacing w:after="0" w:line="240" w:lineRule="auto"/>
              <w:rPr>
                <w:rFonts w:eastAsia="Microsoft JhengHei"/>
                <w:lang w:eastAsia="zh-HK"/>
              </w:rPr>
            </w:pPr>
            <w:r w:rsidRPr="00E43AF5">
              <w:rPr>
                <w:rFonts w:eastAsia="Microsoft JhengHei"/>
                <w:lang w:eastAsia="zh-HK"/>
              </w:rPr>
              <w:t>這些規則會集中在服務提供者必須提供符合下列要求的服務：</w:t>
            </w:r>
          </w:p>
        </w:tc>
      </w:tr>
      <w:tr w:rsidR="00AA2C85" w:rsidRPr="00E43AF5" w14:paraId="354AB200" w14:textId="77777777" w:rsidTr="00225597">
        <w:tc>
          <w:tcPr>
            <w:tcW w:w="2551" w:type="dxa"/>
            <w:vAlign w:val="center"/>
          </w:tcPr>
          <w:p w14:paraId="05976E49" w14:textId="77777777" w:rsidR="008D1AC2"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2465D7CA" wp14:editId="7214313A">
                  <wp:extent cx="1440000" cy="1440000"/>
                  <wp:effectExtent l="0" t="0" r="8255" b="8255"/>
                  <wp:docPr id="22738112" name="Picture 74" descr="一名NDIS職員協助一名參保人，身旁有一個安全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38112" name="Picture 74" descr="一名NDIS職員協助一名參保人，身旁有一個安全圖示。"/>
                          <pic:cNvPicPr/>
                        </pic:nvPicPr>
                        <pic:blipFill>
                          <a:blip r:embed="rId142"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1D6E8E02" w14:textId="77777777" w:rsidR="008D1AC2" w:rsidRPr="00E43AF5" w:rsidRDefault="00CF4F49" w:rsidP="00E43AF5">
            <w:pPr>
              <w:pStyle w:val="ListParagraph"/>
              <w:numPr>
                <w:ilvl w:val="0"/>
                <w:numId w:val="20"/>
              </w:numPr>
              <w:spacing w:line="240" w:lineRule="auto"/>
              <w:rPr>
                <w:rFonts w:eastAsia="Microsoft JhengHei"/>
                <w:lang w:eastAsia="zh-HK"/>
              </w:rPr>
            </w:pPr>
            <w:r w:rsidRPr="00E43AF5">
              <w:rPr>
                <w:rFonts w:eastAsia="Microsoft JhengHei"/>
                <w:lang w:eastAsia="zh-HK"/>
              </w:rPr>
              <w:t>對所有文化都可以安全地使用</w:t>
            </w:r>
          </w:p>
        </w:tc>
      </w:tr>
      <w:tr w:rsidR="00AA2C85" w:rsidRPr="00E43AF5" w14:paraId="2A6F05D8" w14:textId="77777777" w:rsidTr="00225597">
        <w:tc>
          <w:tcPr>
            <w:tcW w:w="2551" w:type="dxa"/>
            <w:vAlign w:val="center"/>
          </w:tcPr>
          <w:p w14:paraId="0D9B8A96" w14:textId="77777777" w:rsidR="008D1AC2"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0BB17DE7" wp14:editId="3337B5E6">
                  <wp:extent cx="1440000" cy="1440000"/>
                  <wp:effectExtent l="0" t="0" r="8255" b="8255"/>
                  <wp:docPr id="713944535" name="Picture 75" descr="一名NDIS職員在幫助一名參保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3944535" name="Picture 75" descr="一名NDIS職員在幫助一名參保人。"/>
                          <pic:cNvPicPr/>
                        </pic:nvPicPr>
                        <pic:blipFill>
                          <a:blip r:embed="rId143"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23205524" w14:textId="77777777" w:rsidR="008D1AC2" w:rsidRPr="00E43AF5" w:rsidRDefault="00CF4F49" w:rsidP="00E43AF5">
            <w:pPr>
              <w:pStyle w:val="ListParagraph"/>
              <w:numPr>
                <w:ilvl w:val="0"/>
                <w:numId w:val="70"/>
              </w:numPr>
              <w:spacing w:line="240" w:lineRule="auto"/>
              <w:rPr>
                <w:rFonts w:eastAsia="Microsoft JhengHei"/>
                <w:lang w:eastAsia="zh-HK"/>
              </w:rPr>
            </w:pPr>
            <w:r w:rsidRPr="00E43AF5">
              <w:rPr>
                <w:rFonts w:eastAsia="Microsoft JhengHei"/>
                <w:lang w:eastAsia="zh-HK"/>
              </w:rPr>
              <w:t>協助遭遇創傷的文化和語言多元化參保人。</w:t>
            </w:r>
          </w:p>
        </w:tc>
      </w:tr>
      <w:tr w:rsidR="00AA2C85" w:rsidRPr="00E43AF5" w14:paraId="523C6CA1" w14:textId="77777777" w:rsidTr="00225597">
        <w:tc>
          <w:tcPr>
            <w:tcW w:w="2551" w:type="dxa"/>
            <w:vAlign w:val="center"/>
          </w:tcPr>
          <w:p w14:paraId="003FF90D" w14:textId="77777777" w:rsidR="008E6BDF"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7B4A0E1F" wp14:editId="630CA5BC">
                  <wp:extent cx="1440000" cy="1440000"/>
                  <wp:effectExtent l="0" t="0" r="8255" b="8255"/>
                  <wp:docPr id="1515690592" name="Picture 76" descr="某名人士將一份文件給另一名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5690592" name="Picture 76" descr="某名人士將一份文件給另一名人士。"/>
                          <pic:cNvPicPr/>
                        </pic:nvPicPr>
                        <pic:blipFill>
                          <a:blip r:embed="rId144"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31422970" w14:textId="77777777" w:rsidR="008E6BDF" w:rsidRPr="00E43AF5" w:rsidRDefault="00CF4F49" w:rsidP="00E43AF5">
            <w:pPr>
              <w:spacing w:line="240" w:lineRule="auto"/>
              <w:rPr>
                <w:rFonts w:eastAsia="Microsoft JhengHei"/>
                <w:lang w:eastAsia="zh-HK"/>
              </w:rPr>
            </w:pPr>
            <w:r w:rsidRPr="00E43AF5">
              <w:rPr>
                <w:rFonts w:eastAsia="Microsoft JhengHei"/>
                <w:lang w:eastAsia="zh-HK"/>
              </w:rPr>
              <w:t>當我們制定了這些規則後，就會與服務提供者及文化和語言多元化參保人透露。</w:t>
            </w:r>
          </w:p>
        </w:tc>
      </w:tr>
      <w:tr w:rsidR="00AA2C85" w:rsidRPr="00E43AF5" w14:paraId="584D4B9A" w14:textId="77777777" w:rsidTr="00225597">
        <w:tc>
          <w:tcPr>
            <w:tcW w:w="2551" w:type="dxa"/>
            <w:vAlign w:val="center"/>
          </w:tcPr>
          <w:p w14:paraId="73203487" w14:textId="77777777" w:rsidR="00981B48" w:rsidRPr="00E43AF5" w:rsidRDefault="00CF4F49" w:rsidP="00E43AF5">
            <w:pPr>
              <w:pStyle w:val="Image"/>
              <w:spacing w:before="0" w:after="120" w:line="240" w:lineRule="auto"/>
              <w:rPr>
                <w:rFonts w:eastAsia="Microsoft JhengHei"/>
                <w:lang w:eastAsia="zh-HK"/>
              </w:rPr>
            </w:pPr>
            <w:r w:rsidRPr="00E43AF5">
              <w:rPr>
                <w:rFonts w:eastAsia="Microsoft JhengHei"/>
                <w:noProof/>
                <w:lang w:eastAsia="zh-HK"/>
              </w:rPr>
              <w:drawing>
                <wp:inline distT="0" distB="0" distL="0" distR="0" wp14:anchorId="773EFB7B" wp14:editId="464283E3">
                  <wp:extent cx="1440000" cy="1440000"/>
                  <wp:effectExtent l="0" t="0" r="8255" b="8255"/>
                  <wp:docPr id="1858900725" name="Picture 78" descr="一名服務提供者和一名參保人，二人上方有一個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8900725" name="Picture 78" descr="一名服務提供者和一名參保人，二人上方有一個對話泡泡框。"/>
                          <pic:cNvPicPr/>
                        </pic:nvPicPr>
                        <pic:blipFill>
                          <a:blip r:embed="rId145"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358C094B" w14:textId="77777777" w:rsidR="00981B48" w:rsidRPr="00E43AF5" w:rsidRDefault="00CF4F49" w:rsidP="00E43AF5">
            <w:pPr>
              <w:spacing w:before="0" w:after="120" w:line="240" w:lineRule="auto"/>
              <w:rPr>
                <w:rFonts w:eastAsia="Microsoft JhengHei"/>
                <w:lang w:eastAsia="zh-HK"/>
              </w:rPr>
            </w:pPr>
            <w:r w:rsidRPr="00E43AF5">
              <w:rPr>
                <w:rFonts w:eastAsia="Microsoft JhengHei"/>
                <w:lang w:eastAsia="zh-HK"/>
              </w:rPr>
              <w:t>對於這些規則有沒有效，我們會聆聽服務提供者及文化和語言多元化參保人的意見。</w:t>
            </w:r>
          </w:p>
        </w:tc>
      </w:tr>
      <w:tr w:rsidR="00AA2C85" w:rsidRPr="00E43AF5" w14:paraId="182E4B6D" w14:textId="77777777" w:rsidTr="00225597">
        <w:tc>
          <w:tcPr>
            <w:tcW w:w="2551" w:type="dxa"/>
            <w:vAlign w:val="center"/>
          </w:tcPr>
          <w:p w14:paraId="285A261E" w14:textId="77777777" w:rsidR="00981B48"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00CA6C04" wp14:editId="709E930B">
                  <wp:extent cx="1440000" cy="1440000"/>
                  <wp:effectExtent l="0" t="0" r="8255" b="8255"/>
                  <wp:docPr id="1181985076" name="Picture 79" descr="一名服務提供者在下方舉起手，上方有三項支援服務。這些支援項目包括一個打蛋器和一個擀麵棍、一部客貨車，以及一名協助參保人的服務提供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1985076" name="Picture 79" descr="一名服務提供者在下方舉起手，上方有三項支援服務。這些支援項目包括一個打蛋器和一個擀麵棍、一部客貨車，以及一名協助參保人的服務提供者。"/>
                          <pic:cNvPicPr/>
                        </pic:nvPicPr>
                        <pic:blipFill>
                          <a:blip r:embed="rId146"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633" w:type="dxa"/>
            <w:vAlign w:val="center"/>
          </w:tcPr>
          <w:p w14:paraId="25751834" w14:textId="77777777" w:rsidR="00981B48" w:rsidRPr="00E43AF5" w:rsidRDefault="00CF4F49" w:rsidP="00E43AF5">
            <w:pPr>
              <w:spacing w:line="240" w:lineRule="auto"/>
              <w:rPr>
                <w:rFonts w:eastAsia="Microsoft JhengHei"/>
                <w:lang w:eastAsia="zh-HK"/>
              </w:rPr>
            </w:pPr>
            <w:r w:rsidRPr="00E43AF5">
              <w:rPr>
                <w:rFonts w:eastAsia="Microsoft JhengHei"/>
                <w:lang w:eastAsia="zh-HK"/>
              </w:rPr>
              <w:t>透過得知服務提供者遵守規則的數目，就可了解這項行動計劃有沒有效。</w:t>
            </w:r>
          </w:p>
        </w:tc>
      </w:tr>
    </w:tbl>
    <w:p w14:paraId="4310417B" w14:textId="77777777" w:rsidR="00766698" w:rsidRPr="00E43AF5" w:rsidRDefault="00CF4F49" w:rsidP="00E43AF5">
      <w:pPr>
        <w:pStyle w:val="Heading3"/>
        <w:spacing w:before="360"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705344" behindDoc="1" locked="0" layoutInCell="1" allowOverlap="1" wp14:anchorId="0E7BF2AE" wp14:editId="4419A898">
                <wp:simplePos x="0" y="0"/>
                <wp:positionH relativeFrom="margin">
                  <wp:posOffset>18415</wp:posOffset>
                </wp:positionH>
                <wp:positionV relativeFrom="paragraph">
                  <wp:posOffset>247972</wp:posOffset>
                </wp:positionV>
                <wp:extent cx="5786755" cy="241300"/>
                <wp:effectExtent l="19050" t="19050" r="23495" b="25400"/>
                <wp:wrapNone/>
                <wp:docPr id="938337676" name="Group 93833767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1864361492" name="Straight Connector 1864361492"/>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843840095" name="Oval 843840095"/>
                        <wps:cNvSpPr/>
                        <wps:spPr>
                          <a:xfrm>
                            <a:off x="5557652" y="0"/>
                            <a:ext cx="241540" cy="241540"/>
                          </a:xfrm>
                          <a:prstGeom prst="ellipse">
                            <a:avLst/>
                          </a:prstGeom>
                          <a:solidFill>
                            <a:srgbClr val="FFCC04"/>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5803C4DA" id="Group 938337676" o:spid="_x0000_s1026" alt="&quot;&quot;" style="position:absolute;margin-left:1.45pt;margin-top:19.55pt;width:455.65pt;height:19pt;z-index:-251611136;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9W9XWwMAAAIJAAAOAAAAZHJzL2Uyb0RvYy54bWy8VltP2zAUfp+0/2D5fSRpm7REBMTKygsC&#10;NJh4No7TRHJsz3absl+/Y+fGpYyNSfTB9eWc4+PP3+eTo5NdzdGWaVNJkeHoIMSICSrzSqwz/ON2&#10;9WWBkbFE5IRLwTL8wAw+Of786ahRKZvIUvKcaQRBhEkbleHSWpUGgaElq4k5kIoJWCykromFoV4H&#10;uSYNRK95MAnDJGikzpWWlBkDs2ftIj728YuCUXtVFIZZxDMMuVnfat/euzY4PiLpWhNVVrRLg7wj&#10;i5pUAjYdQp0RS9BGVy9C1RXV0sjCHlBZB7IoKsr8GeA0UfjsNOdabpQ/yzpt1mqACaB9htO7w9LL&#10;7blWN+paAxKNWgMWfuTOsit07f4hS7TzkD0MkLGdRRQm4/kimccxRhTWJrNoGnaY0hKAd25RtJjD&#10;+uhKy2+j83wazQfneOadg37r4ElCjQKKmBEF838o3JREMQ+uSQGFa42qHLJdJLNpEs0OJxgJUgNj&#10;b6wm1bq0aCmFAD5JjR4ZedR8gKXoMDSpATj3ADgiATAlk0VLvhHJKJlPYVuH5FMcSKq0sedM1sh1&#10;Mswr4VInKdleGAs5AGS9iZvmAjUZni4iuA1ECehKi9xtB4j26fmefeCsdfjOCgDA3ZcP7AXIllyj&#10;LQHpEEqZsJEP4cKDtXMrKs4Hx/Btx87euTIvzn9xHjz8zlLYwbmuhNT7dre7PuWite8RaM/tILiX&#10;+YO/OA8N8MvJ4AOItphNF7MwPARptDy7AqDRODsSaxBnf3O9PAZlxnE8T2KgTs8cgLeTGEjSqaqX&#10;53OFjbTpmMU4r5T5I7mM5FW+gpt392D0+n5gyWq1XIazjiRPzB4T0ru9GiP5OjmcJy9jAMO56K/P&#10;6+s1Ak/2MaEnsN+8JDlreR2H8Os3czXHUd7LaT/H/0IcH81xPsjyDY4jLdvyZxRdVfCOXBBjr4mG&#10;egcEgRpur6ApuISnQ3Y9jEqpf+2bd/bwAMMqRg3UzwybnxuiGdB5Uy8lvBkRVH5FfRfia8v7bqFl&#10;fQdl+9RFgCUiKMTJMLW6HyxtW6Oh8FN2eurNoGAqYi/EjaL9K+XevNvdHdGqo68F3l/K/ml/8T62&#10;th2LWuV3Ay98X2+g0HoCdB8FrpI/Hnv78dPl+DcAAAD//wMAUEsDBBQABgAIAAAAIQBONQ393gAA&#10;AAcBAAAPAAAAZHJzL2Rvd25yZXYueG1sTI7BSsNAFEX3gv8wPMGdnUyqtol5KaWoqyLYCtLdNHlN&#10;QjNvQmaapH/vuNLl5V7OPdlqMq0YqHeNZQQ1i0AQF7ZsuEL42r89LEE4r7nUrWVCuJKDVX57k+m0&#10;tCN/0rDzlQgQdqlGqL3vUildUZPRbmY74tCdbG+0D7GvZNnrMcBNK+MoepZGNxweat3RpqbivLsY&#10;hPdRj+u5eh2259Pmetg/fXxvFSHe303rFxCeJv83hl/9oA55cDraC5dOtAhxEoYI80SBCHWiHmMQ&#10;R4TFQoHMM/nfP/8BAAD//wMAUEsBAi0AFAAGAAgAAAAhALaDOJL+AAAA4QEAABMAAAAAAAAAAAAA&#10;AAAAAAAAAFtDb250ZW50X1R5cGVzXS54bWxQSwECLQAUAAYACAAAACEAOP0h/9YAAACUAQAACwAA&#10;AAAAAAAAAAAAAAAvAQAAX3JlbHMvLnJlbHNQSwECLQAUAAYACAAAACEAWvVvV1sDAAACCQAADgAA&#10;AAAAAAAAAAAAAAAuAgAAZHJzL2Uyb0RvYy54bWxQSwECLQAUAAYACAAAACEATjUN/d4AAAAHAQAA&#10;DwAAAAAAAAAAAAAAAAC1BQAAZHJzL2Rvd25yZXYueG1sUEsFBgAAAAAEAAQA8wAAAMAGAAAAAA==&#10;">
                <v:line id="Straight Connector 1864361492"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NR/HygAAAOMAAAAPAAAAZHJzL2Rvd25yZXYueG1sRE9La8JA&#10;EL4X+h+WKfRSdOODoNFVWktBqAcfAXMcsmMSmp0N2Y3Gf98tFDzO957luje1uFLrKssKRsMIBHFu&#10;dcWFgvT0NZiBcB5ZY22ZFNzJwXr1/LTERNsbH+h69IUIIewSVFB63yRSurwkg25oG+LAXWxr0Iez&#10;LaRu8RbCTS3HURRLgxWHhhIb2pSU/xw7o+B8P2y6/WcjszrNst35+y3tPjqlXl/69wUIT71/iP/d&#10;Wx3mz+LpJB5N52P4+ykAIFe/AAAA//8DAFBLAQItABQABgAIAAAAIQDb4fbL7gAAAIUBAAATAAAA&#10;AAAAAAAAAAAAAAAAAABbQ29udGVudF9UeXBlc10ueG1sUEsBAi0AFAAGAAgAAAAhAFr0LFu/AAAA&#10;FQEAAAsAAAAAAAAAAAAAAAAAHwEAAF9yZWxzLy5yZWxzUEsBAi0AFAAGAAgAAAAhAPw1H8fKAAAA&#10;4wAAAA8AAAAAAAAAAAAAAAAABwIAAGRycy9kb3ducmV2LnhtbFBLBQYAAAAAAwADALcAAAD+AgAA&#10;AAA=&#10;" strokecolor="#65276f [3044]" strokeweight="3pt">
                  <v:stroke endcap="round"/>
                </v:line>
                <v:oval id="Oval 843840095"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1cXGygAAAOIAAAAPAAAAZHJzL2Rvd25yZXYueG1sRI/NbsIw&#10;EITvSH0Hayv1BnYpjULAoABCojd+euhxFW+TQLyOYgPp29eVKnEczcw3mvmyt424UedrxxpeRwoE&#10;ceFMzaWGz9N2mILwAdlg45g0/JCH5eJpMMfMuDsf6HYMpYgQ9hlqqEJoMyl9UZFFP3ItcfS+XWcx&#10;RNmV0nR4j3DbyLFSibRYc1yosKV1RcXleLUaki952Mg8XC/5rt83q/XZJh9nrV+e+3wGIlAfHuH/&#10;9s5oSCdv6USp6Tv8XYp3QC5+AQAA//8DAFBLAQItABQABgAIAAAAIQDb4fbL7gAAAIUBAAATAAAA&#10;AAAAAAAAAAAAAAAAAABbQ29udGVudF9UeXBlc10ueG1sUEsBAi0AFAAGAAgAAAAhAFr0LFu/AAAA&#10;FQEAAAsAAAAAAAAAAAAAAAAAHwEAAF9yZWxzLy5yZWxzUEsBAi0AFAAGAAgAAAAhAE3VxcbKAAAA&#10;4gAAAA8AAAAAAAAAAAAAAAAABwIAAGRycy9kb3ducmV2LnhtbFBLBQYAAAAAAwADALcAAAD+AgAA&#10;AAA=&#10;" fillcolor="#ffcc04" strokecolor="#6b2976" strokeweight="3pt"/>
                <w10:wrap anchorx="margin"/>
              </v:group>
            </w:pict>
          </mc:Fallback>
        </mc:AlternateContent>
      </w:r>
      <w:r w:rsidRPr="00E43AF5">
        <w:rPr>
          <w:rFonts w:eastAsia="Microsoft JhengHei"/>
          <w:lang w:eastAsia="zh-HK"/>
        </w:rPr>
        <w:t>行動二十二</w:t>
      </w:r>
    </w:p>
    <w:tbl>
      <w:tblPr>
        <w:tblW w:w="9214" w:type="dxa"/>
        <w:tblLayout w:type="fixed"/>
        <w:tblLook w:val="04A0" w:firstRow="1" w:lastRow="0" w:firstColumn="1" w:lastColumn="0" w:noHBand="0" w:noVBand="1"/>
      </w:tblPr>
      <w:tblGrid>
        <w:gridCol w:w="2552"/>
        <w:gridCol w:w="6576"/>
        <w:gridCol w:w="86"/>
      </w:tblGrid>
      <w:tr w:rsidR="00AA2C85" w:rsidRPr="00E43AF5" w14:paraId="7A34C2BC" w14:textId="77777777" w:rsidTr="00F24B2B">
        <w:trPr>
          <w:trHeight w:val="3628"/>
        </w:trPr>
        <w:tc>
          <w:tcPr>
            <w:tcW w:w="2552" w:type="dxa"/>
            <w:vAlign w:val="center"/>
          </w:tcPr>
          <w:p w14:paraId="61ACDDF4" w14:textId="77777777" w:rsidR="00766698" w:rsidRPr="00E43AF5" w:rsidRDefault="00CF4F49" w:rsidP="00E43AF5">
            <w:pPr>
              <w:pStyle w:val="Image"/>
              <w:spacing w:before="720" w:line="240" w:lineRule="auto"/>
              <w:rPr>
                <w:rFonts w:eastAsia="Microsoft JhengHei"/>
                <w:lang w:eastAsia="zh-HK"/>
              </w:rPr>
            </w:pPr>
            <w:r w:rsidRPr="00E43AF5">
              <w:rPr>
                <w:rFonts w:eastAsia="Microsoft JhengHei"/>
                <w:noProof/>
                <w:lang w:eastAsia="zh-HK"/>
              </w:rPr>
              <w:drawing>
                <wp:inline distT="0" distB="0" distL="0" distR="0" wp14:anchorId="2765AF94" wp14:editId="030D8AE0">
                  <wp:extent cx="1483360" cy="1483360"/>
                  <wp:effectExtent l="0" t="0" r="2540" b="2540"/>
                  <wp:docPr id="1288388905" name="Picture 80" descr="在一個障礙物後面的三名職員和一棟辦公大樓。"/>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8388905" name="Picture 80" descr="在一個障礙物後面的三名職員和一棟辦公大樓。"/>
                          <pic:cNvPicPr/>
                        </pic:nvPicPr>
                        <pic:blipFill>
                          <a:blip r:embed="rId147"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662" w:type="dxa"/>
            <w:gridSpan w:val="2"/>
            <w:vAlign w:val="center"/>
          </w:tcPr>
          <w:p w14:paraId="3FCBC46A" w14:textId="77777777" w:rsidR="00766698" w:rsidRPr="00E43AF5" w:rsidRDefault="00CF4F49" w:rsidP="00E43AF5">
            <w:pPr>
              <w:spacing w:before="720" w:line="240" w:lineRule="auto"/>
              <w:rPr>
                <w:rFonts w:eastAsia="Microsoft JhengHei"/>
                <w:lang w:eastAsia="zh-HK"/>
              </w:rPr>
            </w:pPr>
            <w:r w:rsidRPr="00E43AF5">
              <w:rPr>
                <w:rFonts w:eastAsia="Microsoft JhengHei"/>
                <w:lang w:eastAsia="zh-HK"/>
              </w:rPr>
              <w:t>對於支持文化和語言多元化殘障人士的機構，我們會了解這些機構面對的障礙。</w:t>
            </w:r>
          </w:p>
          <w:p w14:paraId="073AEA22" w14:textId="77777777" w:rsidR="00766698" w:rsidRPr="00E43AF5" w:rsidRDefault="00CF4F49" w:rsidP="00E43AF5">
            <w:pPr>
              <w:spacing w:line="240" w:lineRule="auto"/>
              <w:rPr>
                <w:rFonts w:eastAsia="Microsoft JhengHei"/>
                <w:lang w:eastAsia="zh-HK"/>
              </w:rPr>
            </w:pPr>
            <w:r w:rsidRPr="00E43AF5">
              <w:rPr>
                <w:rFonts w:eastAsia="Microsoft JhengHei"/>
                <w:lang w:eastAsia="zh-HK"/>
              </w:rPr>
              <w:t>我們會與其他公共機構共事，並移除這些障礙。</w:t>
            </w:r>
          </w:p>
        </w:tc>
      </w:tr>
      <w:tr w:rsidR="00AA2C85" w:rsidRPr="00E43AF5" w14:paraId="27A64279" w14:textId="77777777" w:rsidTr="00F24B2B">
        <w:trPr>
          <w:gridAfter w:val="1"/>
          <w:wAfter w:w="86" w:type="dxa"/>
          <w:trHeight w:val="3628"/>
        </w:trPr>
        <w:tc>
          <w:tcPr>
            <w:tcW w:w="2552" w:type="dxa"/>
            <w:vAlign w:val="center"/>
          </w:tcPr>
          <w:p w14:paraId="551FA2D4" w14:textId="77777777" w:rsidR="00981B48" w:rsidRPr="00E43AF5" w:rsidRDefault="00CF4F49" w:rsidP="00E43AF5">
            <w:pPr>
              <w:pStyle w:val="Image"/>
              <w:spacing w:before="360" w:line="240" w:lineRule="auto"/>
              <w:rPr>
                <w:rFonts w:eastAsia="Microsoft JhengHei"/>
                <w:lang w:eastAsia="zh-HK"/>
              </w:rPr>
            </w:pPr>
            <w:r w:rsidRPr="00E43AF5">
              <w:rPr>
                <w:rFonts w:eastAsia="Microsoft JhengHei"/>
                <w:noProof/>
                <w:lang w:eastAsia="zh-HK"/>
              </w:rPr>
              <w:drawing>
                <wp:inline distT="0" distB="0" distL="0" distR="0" wp14:anchorId="39955924" wp14:editId="3189828A">
                  <wp:extent cx="1483360" cy="1483360"/>
                  <wp:effectExtent l="0" t="0" r="2540" b="2540"/>
                  <wp:docPr id="888793777" name="Picture 14" descr="一名NDIS職員協助一名參保人，以及一個指向上方的箭嘴。"/>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8793777" name="Picture 14" descr="一名NDIS職員協助一名參保人，以及一個指向上方的箭嘴。"/>
                          <pic:cNvPicPr/>
                        </pic:nvPicPr>
                        <pic:blipFill>
                          <a:blip r:embed="rId148"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6" w:type="dxa"/>
            <w:vAlign w:val="center"/>
          </w:tcPr>
          <w:p w14:paraId="39B674A9" w14:textId="77777777" w:rsidR="00981B48" w:rsidRPr="00E43AF5" w:rsidRDefault="00CF4F49" w:rsidP="00E43AF5">
            <w:pPr>
              <w:spacing w:before="360" w:line="240" w:lineRule="auto"/>
              <w:rPr>
                <w:rFonts w:eastAsia="Microsoft JhengHei"/>
                <w:lang w:eastAsia="zh-HK"/>
              </w:rPr>
            </w:pPr>
            <w:r w:rsidRPr="00E43AF5">
              <w:rPr>
                <w:rFonts w:eastAsia="Microsoft JhengHei"/>
                <w:lang w:eastAsia="zh-HK"/>
              </w:rPr>
              <w:t>我們會確保支持文化和語言多元化殘障人士的機構能提供更多</w:t>
            </w:r>
            <w:r w:rsidRPr="00E43AF5">
              <w:rPr>
                <w:rFonts w:eastAsia="Microsoft JhengHei"/>
                <w:lang w:eastAsia="zh-HK"/>
              </w:rPr>
              <w:t>NDIS</w:t>
            </w:r>
            <w:r w:rsidRPr="00E43AF5">
              <w:rPr>
                <w:rFonts w:eastAsia="Microsoft JhengHei"/>
                <w:lang w:eastAsia="zh-HK"/>
              </w:rPr>
              <w:t>服務。</w:t>
            </w:r>
          </w:p>
        </w:tc>
      </w:tr>
      <w:tr w:rsidR="00AA2C85" w:rsidRPr="00E43AF5" w14:paraId="469DF9D4" w14:textId="77777777" w:rsidTr="00F24B2B">
        <w:trPr>
          <w:gridAfter w:val="1"/>
          <w:wAfter w:w="86" w:type="dxa"/>
          <w:trHeight w:val="3628"/>
        </w:trPr>
        <w:tc>
          <w:tcPr>
            <w:tcW w:w="2552" w:type="dxa"/>
            <w:vAlign w:val="center"/>
          </w:tcPr>
          <w:p w14:paraId="3050F5F2" w14:textId="77777777" w:rsidR="00CE08D6" w:rsidRPr="00E43AF5" w:rsidRDefault="00CF4F49" w:rsidP="00E43AF5">
            <w:pPr>
              <w:spacing w:line="240" w:lineRule="auto"/>
              <w:jc w:val="center"/>
              <w:rPr>
                <w:rFonts w:eastAsia="Microsoft JhengHei"/>
                <w:lang w:eastAsia="zh-HK"/>
              </w:rPr>
            </w:pPr>
            <w:r w:rsidRPr="00E43AF5">
              <w:rPr>
                <w:rFonts w:eastAsia="Microsoft JhengHei"/>
                <w:noProof/>
                <w:lang w:eastAsia="zh-HK"/>
              </w:rPr>
              <w:drawing>
                <wp:inline distT="0" distB="0" distL="0" distR="0" wp14:anchorId="0361A50E" wp14:editId="5405B10C">
                  <wp:extent cx="1483360" cy="1483360"/>
                  <wp:effectExtent l="0" t="0" r="2540" b="2540"/>
                  <wp:docPr id="1881083683" name="Picture 81" descr="在一個障礙物後面的三名職員和一個指向下方的箭嘴。"/>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1083683" name="Picture 81" descr="在一個障礙物後面的三名職員和一個指向下方的箭嘴。"/>
                          <pic:cNvPicPr/>
                        </pic:nvPicPr>
                        <pic:blipFill>
                          <a:blip r:embed="rId149"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6" w:type="dxa"/>
            <w:vAlign w:val="center"/>
          </w:tcPr>
          <w:p w14:paraId="2CF82486" w14:textId="77777777" w:rsidR="00CE08D6" w:rsidRPr="00E43AF5" w:rsidRDefault="00CF4F49" w:rsidP="00E43AF5">
            <w:pPr>
              <w:spacing w:line="240" w:lineRule="auto"/>
              <w:rPr>
                <w:rFonts w:eastAsia="Microsoft JhengHei"/>
                <w:lang w:eastAsia="zh-HK"/>
              </w:rPr>
            </w:pPr>
            <w:r w:rsidRPr="00E43AF5">
              <w:rPr>
                <w:rFonts w:eastAsia="Microsoft JhengHei"/>
                <w:lang w:eastAsia="zh-HK"/>
              </w:rPr>
              <w:t>透過得知機構面對較少障礙的數目，就可了解這項行動計劃有沒有效。</w:t>
            </w:r>
          </w:p>
        </w:tc>
      </w:tr>
    </w:tbl>
    <w:p w14:paraId="358608FE" w14:textId="77777777" w:rsidR="0039501C" w:rsidRPr="00E43AF5" w:rsidRDefault="00CF4F49" w:rsidP="00E43AF5">
      <w:pPr>
        <w:spacing w:before="0" w:after="0" w:line="240" w:lineRule="auto"/>
        <w:rPr>
          <w:rFonts w:eastAsia="Microsoft JhengHei" w:cs="Times New Roman"/>
          <w:b/>
          <w:bCs/>
          <w:sz w:val="32"/>
          <w:szCs w:val="26"/>
          <w:lang w:eastAsia="zh-HK"/>
        </w:rPr>
      </w:pPr>
      <w:r w:rsidRPr="00E43AF5">
        <w:rPr>
          <w:rFonts w:eastAsia="Microsoft JhengHei"/>
          <w:lang w:eastAsia="zh-HK"/>
        </w:rPr>
        <w:br w:type="page"/>
      </w:r>
    </w:p>
    <w:p w14:paraId="7213BCFB" w14:textId="77777777" w:rsidR="00766698" w:rsidRPr="00E43AF5" w:rsidRDefault="00CF4F49" w:rsidP="00E43AF5">
      <w:pPr>
        <w:pStyle w:val="Heading3"/>
        <w:spacing w:before="360"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707392" behindDoc="1" locked="0" layoutInCell="1" allowOverlap="1" wp14:anchorId="79660494" wp14:editId="59CA9F32">
                <wp:simplePos x="0" y="0"/>
                <wp:positionH relativeFrom="margin">
                  <wp:posOffset>19050</wp:posOffset>
                </wp:positionH>
                <wp:positionV relativeFrom="paragraph">
                  <wp:posOffset>230183</wp:posOffset>
                </wp:positionV>
                <wp:extent cx="5786755" cy="241300"/>
                <wp:effectExtent l="19050" t="19050" r="23495" b="25400"/>
                <wp:wrapNone/>
                <wp:docPr id="359315507" name="Group 35931550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6755" cy="241300"/>
                          <a:chOff x="11875" y="0"/>
                          <a:chExt cx="5787317" cy="241540"/>
                        </a:xfrm>
                      </wpg:grpSpPr>
                      <wps:wsp>
                        <wps:cNvPr id="2103855474" name="Straight Connector 2103855474"/>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241901217" name="Oval 1241901217"/>
                        <wps:cNvSpPr/>
                        <wps:spPr>
                          <a:xfrm>
                            <a:off x="5557652" y="0"/>
                            <a:ext cx="241540" cy="241540"/>
                          </a:xfrm>
                          <a:prstGeom prst="ellipse">
                            <a:avLst/>
                          </a:prstGeom>
                          <a:solidFill>
                            <a:srgbClr val="FFCC04"/>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7D9A1785" id="Group 359315507" o:spid="_x0000_s1026" alt="&quot;&quot;" style="position:absolute;margin-left:1.5pt;margin-top:18.1pt;width:455.65pt;height:19pt;z-index:-251609088;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y2AVwMAAAQJAAAOAAAAZHJzL2Uyb0RvYy54bWy8Vl1P2zAUfZ+0/2D5fSRpm6ZEBMTKygsC&#10;NJh4No7TRHJsz3ZJ2a/ftfNVoIyNSfTB9ce919fH5/jm6GRbc/TAtKmkyHB0EGLEBJV5JdYZ/nG7&#10;+rLAyFgicsKlYBl+ZAafHH/+dNSolE1kKXnONIIgwqSNynBprUqDwNCS1cQcSMUELBZS18TCUK+D&#10;XJMGotc8mIThPGikzpWWlBkDs2ftIj728YuCUXtVFIZZxDMMuVnfat/euzY4PiLpWhNVVrRLg7wj&#10;i5pUAjYdQp0RS9BGVy9C1RXV0sjCHlBZB7IoKsr8GeA0UfjsNOdabpQ/yzpt1mqACaB9htO7w9LL&#10;h3OtbtS1BiQatQYs/MidZVvo2v1DlmjrIXscIGNbiyhMxslinsQxRhTWJrNoGnaY0hKAd25RtEhg&#10;fXSl5bfROZlGyeAcz7xz0G8dPEmoUUARM6Jg/g+Fm5Io5sE1KaBwrVGVwxGicLqI41kyw0iQGhh7&#10;YzWp1qVFSykE8ElqtGPkUfMBlqLD0KQG4NwD4IgEwDSfLFryjUhG82Q6acF4igNJlTb2nMkauU6G&#10;eSVc6iQlDxfGQg4AWW/iprlATYaniwhuA1ECutIid9sBon16vmcfOWsdvrMCAHD35QN7AbIl1+iB&#10;gHQIpUzYyIdw4cHauRUV54Nj+LZjZ+9cmRfnvzgPHn5nKezgXFdC6n27222fctHa9wi053YQ3Mv8&#10;0V+chwb45WTwAUSLQCyHYTRx9G+JdgVIo53pkVqDPPu76wUyaDOO42QeA3lGmfW8gn2crnqBPtfY&#10;SJyOW4zzSpk/0stIXuUruHt3E0av7weerFbLZTjraPLEbJeS3u3VGPOvk8Nk/jIGcJyL/gK9wl6j&#10;8GQfF3oK+81LkrOW2XEIv34zV3Uc6b2g9rP8L+Tx0SzngzDfYDnSsi2ARtFVBS/JBTH2mmioeEAQ&#10;qOL2CpqCS3g8ZNfDqJT61755Zw9PMKxi1EAFzbD5uSGaAZ839VLCqxFB7VfUdyG+trzvFlrWd1C4&#10;T10EWCKCQpwMU6v7wdK2VRpKP2Wnp94MSqYi9kLcKNq/U+7Vu93eEa06+lrg/aXsH/cXL2Rr27Go&#10;1X438NL3FQdKrSdA91ngavnu2NuPHy/HvwEAAP//AwBQSwMEFAAGAAgAAAAhAEyPhBDfAAAABwEA&#10;AA8AAABkcnMvZG93bnJldi54bWxMj09Lw0AQxe+C32EZwZvd/Km1xmxKKeqpCLaC9DbNTpPQ7GzI&#10;bpP027ue9DQ83uO93+SrybRioN41lhXEswgEcWl1w5WCr/3bwxKE88gaW8uk4EoOVsXtTY6ZtiN/&#10;0rDzlQgl7DJUUHvfZVK6siaDbmY74uCdbG/QB9lXUvc4hnLTyiSKFtJgw2Ghxo42NZXn3cUoeB9x&#10;XKfx67A9nzbXw/7x43sbk1L3d9P6BYSnyf+F4Rc/oEMRmI72wtqJVkEaPvHhLBIQwX6O5ymIo4Kn&#10;eQKyyOV//uIHAAD//wMAUEsBAi0AFAAGAAgAAAAhALaDOJL+AAAA4QEAABMAAAAAAAAAAAAAAAAA&#10;AAAAAFtDb250ZW50X1R5cGVzXS54bWxQSwECLQAUAAYACAAAACEAOP0h/9YAAACUAQAACwAAAAAA&#10;AAAAAAAAAAAvAQAAX3JlbHMvLnJlbHNQSwECLQAUAAYACAAAACEAiPstgFcDAAAECQAADgAAAAAA&#10;AAAAAAAAAAAuAgAAZHJzL2Uyb0RvYy54bWxQSwECLQAUAAYACAAAACEATI+EEN8AAAAHAQAADwAA&#10;AAAAAAAAAAAAAACxBQAAZHJzL2Rvd25yZXYueG1sUEsFBgAAAAAEAAQA8wAAAL0GAAAAAA==&#10;">
                <v:line id="Straight Connector 2103855474"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N6o7zQAAAOMAAAAPAAAAZHJzL2Rvd25yZXYueG1sRI9Ba8JA&#10;FITvhf6H5RW8FN1otUp0lVYpCHqoGjDHR/Y1Cc2+DdmNxn/fLQgeh5n5hlmsOlOJCzWutKxgOIhA&#10;EGdWl5wrSE5f/RkI55E1VpZJwY0crJbPTwuMtb3ygS5Hn4sAYRejgsL7OpbSZQUZdANbEwfvxzYG&#10;fZBNLnWD1wA3lRxF0bs0WHJYKLCmdUHZ77E1Cs63w7r93tQyrZI03Z93r0n72SrVe+k+5iA8df4R&#10;vre3WsFoGL3NJpPxdAz/n8IfkMs/AAAA//8DAFBLAQItABQABgAIAAAAIQDb4fbL7gAAAIUBAAAT&#10;AAAAAAAAAAAAAAAAAAAAAABbQ29udGVudF9UeXBlc10ueG1sUEsBAi0AFAAGAAgAAAAhAFr0LFu/&#10;AAAAFQEAAAsAAAAAAAAAAAAAAAAAHwEAAF9yZWxzLy5yZWxzUEsBAi0AFAAGAAgAAAAhAEc3qjvN&#10;AAAA4wAAAA8AAAAAAAAAAAAAAAAABwIAAGRycy9kb3ducmV2LnhtbFBLBQYAAAAAAwADALcAAAAB&#10;AwAAAAA=&#10;" strokecolor="#65276f [3044]" strokeweight="3pt">
                  <v:stroke endcap="round"/>
                </v:line>
                <v:oval id="Oval 1241901217"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JPpWxwAAAOMAAAAPAAAAZHJzL2Rvd25yZXYueG1sRE/NasJA&#10;EL4LfYdlCt50kyCxpq6SWgp607QHj0N2mkSzsyG7avr2riD0ON//LNeDacWVetdYVhBPIxDEpdUN&#10;Vwp+vr8mbyCcR9bYWiYFf+RgvXoZLTHT9sYHuha+EiGEXYYKau+7TEpX1mTQTW1HHLhf2xv04ewr&#10;qXu8hXDTyiSKUmmw4dBQY0ebmspzcTEK0qM8fMrcX875dti3H5uTSXcnpcavQ/4OwtPg/8VP91aH&#10;+cksXkRxEs/h8VMAQK7uAAAA//8DAFBLAQItABQABgAIAAAAIQDb4fbL7gAAAIUBAAATAAAAAAAA&#10;AAAAAAAAAAAAAABbQ29udGVudF9UeXBlc10ueG1sUEsBAi0AFAAGAAgAAAAhAFr0LFu/AAAAFQEA&#10;AAsAAAAAAAAAAAAAAAAAHwEAAF9yZWxzLy5yZWxzUEsBAi0AFAAGAAgAAAAhAN4k+lbHAAAA4wAA&#10;AA8AAAAAAAAAAAAAAAAABwIAAGRycy9kb3ducmV2LnhtbFBLBQYAAAAAAwADALcAAAD7AgAAAAA=&#10;" fillcolor="#ffcc04" strokecolor="#6b2976" strokeweight="3pt"/>
                <w10:wrap anchorx="margin"/>
              </v:group>
            </w:pict>
          </mc:Fallback>
        </mc:AlternateContent>
      </w:r>
      <w:r w:rsidRPr="00E43AF5">
        <w:rPr>
          <w:rFonts w:eastAsia="Microsoft JhengHei"/>
          <w:lang w:eastAsia="zh-HK"/>
        </w:rPr>
        <w:t>行動二十三</w:t>
      </w:r>
    </w:p>
    <w:tbl>
      <w:tblPr>
        <w:tblW w:w="9184" w:type="dxa"/>
        <w:tblLayout w:type="fixed"/>
        <w:tblLook w:val="04A0" w:firstRow="1" w:lastRow="0" w:firstColumn="1" w:lastColumn="0" w:noHBand="0" w:noVBand="1"/>
      </w:tblPr>
      <w:tblGrid>
        <w:gridCol w:w="2551"/>
        <w:gridCol w:w="6633"/>
      </w:tblGrid>
      <w:tr w:rsidR="00AA2C85" w:rsidRPr="00E43AF5" w14:paraId="748DA50F" w14:textId="77777777" w:rsidTr="00225597">
        <w:tc>
          <w:tcPr>
            <w:tcW w:w="2551" w:type="dxa"/>
            <w:vAlign w:val="center"/>
          </w:tcPr>
          <w:p w14:paraId="7A45D8AC" w14:textId="77777777" w:rsidR="00766698" w:rsidRPr="00E43AF5" w:rsidRDefault="00766698" w:rsidP="00E43AF5">
            <w:pPr>
              <w:pStyle w:val="Image"/>
              <w:spacing w:after="0" w:line="240" w:lineRule="auto"/>
              <w:rPr>
                <w:rFonts w:eastAsia="Microsoft JhengHei"/>
                <w:lang w:eastAsia="zh-HK"/>
              </w:rPr>
            </w:pPr>
          </w:p>
        </w:tc>
        <w:tc>
          <w:tcPr>
            <w:tcW w:w="6633" w:type="dxa"/>
            <w:vAlign w:val="center"/>
          </w:tcPr>
          <w:p w14:paraId="64964979" w14:textId="3C890E3D" w:rsidR="00766698" w:rsidRPr="00E43AF5" w:rsidRDefault="00CF4F49" w:rsidP="00E43AF5">
            <w:pPr>
              <w:spacing w:after="0" w:line="240" w:lineRule="auto"/>
              <w:rPr>
                <w:rFonts w:eastAsia="Microsoft JhengHei"/>
                <w:lang w:eastAsia="zh-HK"/>
              </w:rPr>
            </w:pPr>
            <w:r w:rsidRPr="00E43AF5">
              <w:rPr>
                <w:rFonts w:eastAsia="Microsoft JhengHei"/>
                <w:lang w:eastAsia="zh-HK"/>
              </w:rPr>
              <w:t>我們會與其他公共機構共事，以確保更多傳譯員</w:t>
            </w:r>
            <w:r w:rsidR="008E4346">
              <w:rPr>
                <w:rFonts w:eastAsia="Microsoft JhengHei"/>
                <w:lang w:eastAsia="zh-HK"/>
              </w:rPr>
              <w:br/>
            </w:r>
            <w:r w:rsidRPr="00E43AF5">
              <w:rPr>
                <w:rFonts w:eastAsia="Microsoft JhengHei"/>
                <w:lang w:eastAsia="zh-HK"/>
              </w:rPr>
              <w:t>明白：</w:t>
            </w:r>
          </w:p>
        </w:tc>
      </w:tr>
      <w:tr w:rsidR="00AA2C85" w:rsidRPr="00E43AF5" w14:paraId="1E01818B" w14:textId="77777777" w:rsidTr="00225597">
        <w:tc>
          <w:tcPr>
            <w:tcW w:w="2551" w:type="dxa"/>
            <w:vAlign w:val="center"/>
          </w:tcPr>
          <w:p w14:paraId="7902252F" w14:textId="77777777" w:rsidR="00AD3E02"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4D4A1DB3" wp14:editId="2F624261">
                  <wp:extent cx="1440000" cy="1440000"/>
                  <wp:effectExtent l="0" t="0" r="8255" b="8255"/>
                  <wp:docPr id="1062528603" name="Picture 82" descr="一名拿著一份NDIS文件的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2528603" name="Picture 82" descr="一名拿著一份NDIS文件的人士。"/>
                          <pic:cNvPicPr/>
                        </pic:nvPicPr>
                        <pic:blipFill>
                          <a:blip r:embed="rId150"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62597C46" w14:textId="77777777" w:rsidR="00AD3E02" w:rsidRPr="00E43AF5" w:rsidRDefault="00CF4F49" w:rsidP="00E43AF5">
            <w:pPr>
              <w:pStyle w:val="ListParagraph"/>
              <w:numPr>
                <w:ilvl w:val="0"/>
                <w:numId w:val="19"/>
              </w:numPr>
              <w:spacing w:before="0" w:after="0" w:line="240" w:lineRule="auto"/>
              <w:rPr>
                <w:rFonts w:eastAsia="Microsoft JhengHei"/>
                <w:lang w:eastAsia="zh-HK"/>
              </w:rPr>
            </w:pPr>
            <w:r w:rsidRPr="00E43AF5">
              <w:rPr>
                <w:rFonts w:eastAsia="Microsoft JhengHei"/>
                <w:lang w:eastAsia="zh-HK"/>
              </w:rPr>
              <w:t>國家殘障保險計劃（</w:t>
            </w:r>
            <w:r w:rsidRPr="00E43AF5">
              <w:rPr>
                <w:rFonts w:eastAsia="Microsoft JhengHei"/>
                <w:lang w:eastAsia="zh-HK"/>
              </w:rPr>
              <w:t>NDIS</w:t>
            </w:r>
            <w:r w:rsidRPr="00E43AF5">
              <w:rPr>
                <w:rFonts w:eastAsia="Microsoft JhengHei"/>
                <w:lang w:eastAsia="zh-HK"/>
              </w:rPr>
              <w:t>）</w:t>
            </w:r>
          </w:p>
        </w:tc>
      </w:tr>
      <w:tr w:rsidR="00AA2C85" w:rsidRPr="00E43AF5" w14:paraId="440FA5DE" w14:textId="77777777" w:rsidTr="00225597">
        <w:tc>
          <w:tcPr>
            <w:tcW w:w="2551" w:type="dxa"/>
            <w:vAlign w:val="center"/>
          </w:tcPr>
          <w:p w14:paraId="3AD36B7E" w14:textId="77777777" w:rsidR="00AD3E02"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63712" behindDoc="0" locked="0" layoutInCell="1" allowOverlap="1" wp14:anchorId="679961B9" wp14:editId="004DB7FF">
                      <wp:simplePos x="0" y="0"/>
                      <wp:positionH relativeFrom="column">
                        <wp:posOffset>250190</wp:posOffset>
                      </wp:positionH>
                      <wp:positionV relativeFrom="paragraph">
                        <wp:posOffset>161925</wp:posOffset>
                      </wp:positionV>
                      <wp:extent cx="892175" cy="374650"/>
                      <wp:effectExtent l="0" t="0" r="3175" b="6350"/>
                      <wp:wrapNone/>
                      <wp:docPr id="358249271"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374650"/>
                              </a:xfrm>
                              <a:prstGeom prst="rect">
                                <a:avLst/>
                              </a:prstGeom>
                              <a:noFill/>
                              <a:ln w="9525">
                                <a:noFill/>
                                <a:miter lim="800000"/>
                                <a:headEnd/>
                                <a:tailEnd/>
                              </a:ln>
                            </wps:spPr>
                            <wps:txbx>
                              <w:txbxContent>
                                <w:p w14:paraId="0AF39267" w14:textId="77777777" w:rsidR="00645ABE" w:rsidRPr="005F498B" w:rsidRDefault="00645ABE" w:rsidP="005F498B">
                                  <w:pPr>
                                    <w:spacing w:before="0" w:after="0" w:line="240" w:lineRule="auto"/>
                                    <w:jc w:val="center"/>
                                    <w:rPr>
                                      <w:rFonts w:ascii="Microsoft JhengHei" w:eastAsia="Microsoft JhengHei" w:hAnsi="Microsoft JhengHei"/>
                                      <w:sz w:val="34"/>
                                      <w:szCs w:val="34"/>
                                      <w:lang w:val="en-PH"/>
                                    </w:rPr>
                                  </w:pPr>
                                  <w:r w:rsidRPr="005F498B">
                                    <w:rPr>
                                      <w:rFonts w:ascii="Microsoft JhengHei" w:eastAsia="Microsoft JhengHei" w:hAnsi="Microsoft JhengHei"/>
                                      <w:b/>
                                      <w:bCs/>
                                      <w:sz w:val="34"/>
                                      <w:szCs w:val="34"/>
                                    </w:rPr>
                                    <w:t>權利</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679961B9" id="_x0000_s1043" type="#_x0000_t202" alt="&quot;&quot;" style="position:absolute;left:0;text-align:left;margin-left:19.7pt;margin-top:12.75pt;width:70.25pt;height:29.5pt;z-index:2517637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rmiQ8wEAAMQDAAAOAAAAZHJzL2Uyb0RvYy54bWysU8tu2zAQvBfoPxC817LdOk4Ey0GaNEWB&#10;9AGk/QCKoiyiJJdd0pbcr8+Skp2gvRXVgViS2tmd2eHmerCGHRQGDa7ii9mcM+UkNNrtKv7j+/2b&#10;S85CFK4RBpyq+FEFfr19/WrT+1ItoQPTKGQE4kLZ+4p3MfqyKILslBVhBl45umwBrYi0xV3RoOgJ&#10;3ZpiOZ9fFD1g4xGkCoFO78ZLvs34batk/Nq2QUVmKk69xbxiXuu0FtuNKHcofKfl1Ib4hy6s0I6K&#10;nqHuRBRsj/ovKKslQoA2ziTYAtpWS5U5EJvF/A82j53wKnMhcYI/yxT+H6z8cnj035DF4T0MNMBM&#10;IvgHkD8Dc3DbCbdTN4jQd0o0VHiRJCt6H8opNUkdypBA6v4zNDRksY+QgYYWbVKFeDJCpwEcz6Kr&#10;ITJJh5dXy8V6xZmkq7frdxerPJRClKdkjyF+VGBZCiqONNMMLg4PIaZmRHn6JdVycK+NyXM1jvUV&#10;v1otVznhxY3VkWxntKX68/SNRkgcP7gmJ0ehzRhTAeMm0onnyDgO9cB0Q4qsU3ISoYbmSDIgjDaj&#10;Z0FBB/ibs54sVvHway9QcWY+OZIy+fEU4CmoT4FwklIrHjkbw9uYfTtyvCGJW53pP1eeeiSrZFUm&#10;Wycvvtznv54f3/YJAAD//wMAUEsDBBQABgAIAAAAIQD1unyS3gAAAAgBAAAPAAAAZHJzL2Rvd25y&#10;ZXYueG1sTI9BT4NAFITvJv6HzTPxZhdrqYXyaBqjJxMjxUOPC/sKpOxbZLct/nu3Jz1OZjLzTbaZ&#10;TC/ONLrOMsLjLAJBXFvdcYPwVb49rEA4r1ir3jIh/JCDTX57k6lU2wsXdN75RoQSdqlCaL0fUild&#10;3ZJRbmYH4uAd7GiUD3JspB7VJZSbXs6jaCmN6jgstGqgl5bq4+5kELZ7Ll6774/qszgUXVkmEb8v&#10;j4j3d9N2DcLT5P/CcMUP6JAHpsqeWDvRIzwli5BEmMcxiKv/nCQgKoTVIgaZZ/L/gfwXAAD//wMA&#10;UEsBAi0AFAAGAAgAAAAhALaDOJL+AAAA4QEAABMAAAAAAAAAAAAAAAAAAAAAAFtDb250ZW50X1R5&#10;cGVzXS54bWxQSwECLQAUAAYACAAAACEAOP0h/9YAAACUAQAACwAAAAAAAAAAAAAAAAAvAQAAX3Jl&#10;bHMvLnJlbHNQSwECLQAUAAYACAAAACEAAK5okPMBAADEAwAADgAAAAAAAAAAAAAAAAAuAgAAZHJz&#10;L2Uyb0RvYy54bWxQSwECLQAUAAYACAAAACEA9bp8kt4AAAAIAQAADwAAAAAAAAAAAAAAAABNBAAA&#10;ZHJzL2Rvd25yZXYueG1sUEsFBgAAAAAEAAQA8wAAAFgFAAAAAA==&#10;" filled="f" stroked="f">
                      <v:textbox inset="0,0,0,0">
                        <w:txbxContent>
                          <w:p w14:paraId="0AF39267" w14:textId="77777777" w:rsidR="00645ABE" w:rsidRPr="005F498B" w:rsidRDefault="00645ABE" w:rsidP="005F498B">
                            <w:pPr>
                              <w:spacing w:before="0" w:after="0" w:line="240" w:lineRule="auto"/>
                              <w:jc w:val="center"/>
                              <w:rPr>
                                <w:rFonts w:ascii="Microsoft JhengHei" w:eastAsia="Microsoft JhengHei" w:hAnsi="Microsoft JhengHei"/>
                                <w:sz w:val="34"/>
                                <w:szCs w:val="34"/>
                                <w:lang w:val="en-PH"/>
                              </w:rPr>
                            </w:pPr>
                            <w:r w:rsidRPr="005F498B">
                              <w:rPr>
                                <w:rFonts w:ascii="Microsoft JhengHei" w:eastAsia="Microsoft JhengHei" w:hAnsi="Microsoft JhengHei"/>
                                <w:b/>
                                <w:bCs/>
                                <w:sz w:val="34"/>
                                <w:szCs w:val="34"/>
                              </w:rPr>
                              <w:t>權利</w:t>
                            </w:r>
                          </w:p>
                        </w:txbxContent>
                      </v:textbox>
                    </v:shape>
                  </w:pict>
                </mc:Fallback>
              </mc:AlternateContent>
            </w:r>
            <w:r w:rsidR="00AD3E02" w:rsidRPr="00E43AF5">
              <w:rPr>
                <w:rFonts w:eastAsia="Microsoft JhengHei"/>
                <w:noProof/>
                <w:lang w:eastAsia="zh-HK"/>
              </w:rPr>
              <w:drawing>
                <wp:inline distT="0" distB="0" distL="0" distR="0" wp14:anchorId="71F00ACC" wp14:editId="20DB1991">
                  <wp:extent cx="1440000" cy="1440000"/>
                  <wp:effectExtent l="0" t="0" r="8255" b="8255"/>
                  <wp:docPr id="1028388742" name="Picture 83" descr="一份寫上「權利」的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388742" name="Picture 83" descr="一份寫上「權利」的文件。"/>
                          <pic:cNvPicPr/>
                        </pic:nvPicPr>
                        <pic:blipFill>
                          <a:blip r:embed="rId151"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5BCF8AE0" w14:textId="77777777" w:rsidR="00AD3E02" w:rsidRPr="00E43AF5" w:rsidRDefault="00CF4F49" w:rsidP="00E43AF5">
            <w:pPr>
              <w:pStyle w:val="ListParagraph"/>
              <w:numPr>
                <w:ilvl w:val="0"/>
                <w:numId w:val="70"/>
              </w:numPr>
              <w:spacing w:before="0" w:after="0" w:line="240" w:lineRule="auto"/>
              <w:rPr>
                <w:rFonts w:eastAsia="Microsoft JhengHei"/>
                <w:lang w:eastAsia="zh-HK"/>
              </w:rPr>
            </w:pPr>
            <w:r w:rsidRPr="00E43AF5">
              <w:rPr>
                <w:rFonts w:eastAsia="Microsoft JhengHei"/>
                <w:lang w:eastAsia="zh-HK"/>
              </w:rPr>
              <w:t>殘障人士的權利。</w:t>
            </w:r>
          </w:p>
        </w:tc>
      </w:tr>
      <w:tr w:rsidR="00AA2C85" w:rsidRPr="00E43AF5" w14:paraId="06360863" w14:textId="77777777" w:rsidTr="00225597">
        <w:tc>
          <w:tcPr>
            <w:tcW w:w="2551" w:type="dxa"/>
            <w:vAlign w:val="center"/>
          </w:tcPr>
          <w:p w14:paraId="275AFE1B" w14:textId="77777777" w:rsidR="00D64264" w:rsidRPr="00E43AF5" w:rsidRDefault="00CF4F49" w:rsidP="00E43AF5">
            <w:pPr>
              <w:pStyle w:val="Image"/>
              <w:spacing w:before="360" w:after="0" w:line="240" w:lineRule="auto"/>
              <w:rPr>
                <w:rFonts w:eastAsia="Microsoft JhengHei"/>
                <w:lang w:eastAsia="zh-HK"/>
              </w:rPr>
            </w:pPr>
            <w:r w:rsidRPr="00E43AF5">
              <w:rPr>
                <w:rFonts w:eastAsia="Microsoft JhengHei"/>
                <w:noProof/>
                <w:lang w:eastAsia="zh-HK"/>
              </w:rPr>
              <w:drawing>
                <wp:inline distT="0" distB="0" distL="0" distR="0" wp14:anchorId="107097FC" wp14:editId="4A835CE3">
                  <wp:extent cx="1440000" cy="1440000"/>
                  <wp:effectExtent l="0" t="0" r="8255" b="8255"/>
                  <wp:docPr id="1833459512" name="Picture 15" descr="兩名參保人和一名傳譯員在一個對話泡泡框下對話，對話泡泡框用英文以外的語言顯示。身旁有一個指向上方的箭嘴。"/>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3459512" name="Picture 15" descr="兩名參保人和一名傳譯員在一個對話泡泡框下對話，對話泡泡框用英文以外的語言顯示。身旁有一個指向上方的箭嘴。"/>
                          <pic:cNvPicPr/>
                        </pic:nvPicPr>
                        <pic:blipFill>
                          <a:blip r:embed="rId152"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68D31E15" w14:textId="77777777" w:rsidR="00D64264" w:rsidRPr="00E43AF5" w:rsidRDefault="00CF4F49" w:rsidP="00E43AF5">
            <w:pPr>
              <w:spacing w:before="360" w:after="0" w:line="240" w:lineRule="auto"/>
              <w:rPr>
                <w:rFonts w:eastAsia="Microsoft JhengHei"/>
                <w:lang w:eastAsia="zh-HK"/>
              </w:rPr>
            </w:pPr>
            <w:r w:rsidRPr="00E43AF5">
              <w:rPr>
                <w:rFonts w:eastAsia="Microsoft JhengHei"/>
                <w:lang w:eastAsia="zh-HK"/>
              </w:rPr>
              <w:t>我們會確保有更多傳譯員能支持文化和語言多元化參保人。</w:t>
            </w:r>
          </w:p>
        </w:tc>
      </w:tr>
      <w:tr w:rsidR="00AA2C85" w:rsidRPr="00E43AF5" w14:paraId="5352756F" w14:textId="77777777" w:rsidTr="00225597">
        <w:tc>
          <w:tcPr>
            <w:tcW w:w="2551" w:type="dxa"/>
            <w:vAlign w:val="center"/>
          </w:tcPr>
          <w:p w14:paraId="61EC81FF" w14:textId="77777777" w:rsidR="00D64264"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2C8F4F1A" wp14:editId="10DA5BBC">
                  <wp:extent cx="1440000" cy="1440000"/>
                  <wp:effectExtent l="0" t="0" r="8255" b="8255"/>
                  <wp:docPr id="395913801" name="Picture 16" descr="一份文件，顯示裡面有一個剔號的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5913801" name="Picture 16" descr="一份文件，顯示裡面有一個剔號的對話泡泡框。"/>
                          <pic:cNvPicPr/>
                        </pic:nvPicPr>
                        <pic:blipFill>
                          <a:blip r:embed="rId153"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49441124" w14:textId="77777777" w:rsidR="00D64264" w:rsidRPr="00E43AF5" w:rsidRDefault="00CF4F49" w:rsidP="00E43AF5">
            <w:pPr>
              <w:spacing w:line="240" w:lineRule="auto"/>
              <w:rPr>
                <w:rFonts w:eastAsia="Microsoft JhengHei"/>
                <w:lang w:eastAsia="zh-HK"/>
              </w:rPr>
            </w:pPr>
            <w:r w:rsidRPr="00E43AF5">
              <w:rPr>
                <w:rFonts w:eastAsia="Microsoft JhengHei"/>
                <w:lang w:eastAsia="zh-HK"/>
              </w:rPr>
              <w:t>我們亦會留意有多少項活動支援傳譯員。</w:t>
            </w:r>
          </w:p>
        </w:tc>
      </w:tr>
      <w:tr w:rsidR="00AA2C85" w:rsidRPr="00E43AF5" w14:paraId="74A5B8F0" w14:textId="77777777" w:rsidTr="00225597">
        <w:tc>
          <w:tcPr>
            <w:tcW w:w="2551" w:type="dxa"/>
            <w:vAlign w:val="center"/>
          </w:tcPr>
          <w:p w14:paraId="1D6FF79F" w14:textId="77777777" w:rsidR="00445656" w:rsidRPr="00E43AF5" w:rsidRDefault="00CF4F49" w:rsidP="00E43AF5">
            <w:pPr>
              <w:pStyle w:val="Image"/>
              <w:spacing w:before="0" w:after="120" w:line="240" w:lineRule="auto"/>
              <w:rPr>
                <w:rFonts w:eastAsia="Microsoft JhengHei"/>
                <w:lang w:eastAsia="zh-HK"/>
              </w:rPr>
            </w:pPr>
            <w:r w:rsidRPr="00E43AF5">
              <w:rPr>
                <w:rFonts w:eastAsia="Microsoft JhengHei"/>
                <w:noProof/>
                <w:lang w:eastAsia="zh-HK"/>
              </w:rPr>
              <w:drawing>
                <wp:inline distT="0" distB="0" distL="0" distR="0" wp14:anchorId="23FDF31F" wp14:editId="6064AC19">
                  <wp:extent cx="1404000" cy="1404000"/>
                  <wp:effectExtent l="0" t="0" r="5715" b="5715"/>
                  <wp:docPr id="23462965" name="Picture 17" descr="三名傳譯員指向自己並舉起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462965" name="Picture 17" descr="三名傳譯員指向自己並舉起手。"/>
                          <pic:cNvPicPr/>
                        </pic:nvPicPr>
                        <pic:blipFill>
                          <a:blip r:embed="rId154" cstate="print">
                            <a:extLst>
                              <a:ext uri="{28A0092B-C50C-407E-A947-70E740481C1C}">
                                <a14:useLocalDpi xmlns:a14="http://schemas.microsoft.com/office/drawing/2010/main" val="0"/>
                              </a:ext>
                            </a:extLst>
                          </a:blip>
                          <a:stretch>
                            <a:fillRect/>
                          </a:stretch>
                        </pic:blipFill>
                        <pic:spPr>
                          <a:xfrm>
                            <a:off x="0" y="0"/>
                            <a:ext cx="1404000" cy="1404000"/>
                          </a:xfrm>
                          <a:prstGeom prst="rect">
                            <a:avLst/>
                          </a:prstGeom>
                        </pic:spPr>
                      </pic:pic>
                    </a:graphicData>
                  </a:graphic>
                </wp:inline>
              </w:drawing>
            </w:r>
          </w:p>
        </w:tc>
        <w:tc>
          <w:tcPr>
            <w:tcW w:w="6576" w:type="dxa"/>
            <w:vAlign w:val="center"/>
          </w:tcPr>
          <w:p w14:paraId="6B7B4F7F" w14:textId="77777777" w:rsidR="00445656" w:rsidRPr="00E43AF5" w:rsidRDefault="00CF4F49" w:rsidP="00E43AF5">
            <w:pPr>
              <w:spacing w:line="240" w:lineRule="auto"/>
              <w:rPr>
                <w:rFonts w:eastAsia="Microsoft JhengHei"/>
                <w:lang w:eastAsia="zh-HK"/>
              </w:rPr>
            </w:pPr>
            <w:r w:rsidRPr="00E43AF5">
              <w:rPr>
                <w:rFonts w:eastAsia="Microsoft JhengHei"/>
                <w:lang w:eastAsia="zh-HK"/>
              </w:rPr>
              <w:t>透過得知傳譯員能幫助文化和語言多元化參保人使用</w:t>
            </w:r>
            <w:r w:rsidRPr="00E43AF5">
              <w:rPr>
                <w:rFonts w:eastAsia="Microsoft JhengHei"/>
                <w:lang w:eastAsia="zh-HK"/>
              </w:rPr>
              <w:t>NDIS</w:t>
            </w:r>
            <w:r w:rsidRPr="00E43AF5">
              <w:rPr>
                <w:rFonts w:eastAsia="Microsoft JhengHei"/>
                <w:lang w:eastAsia="zh-HK"/>
              </w:rPr>
              <w:t>的數量，就可了解這項行動計劃有沒有效。</w:t>
            </w:r>
          </w:p>
        </w:tc>
      </w:tr>
    </w:tbl>
    <w:p w14:paraId="14B4CE7E" w14:textId="77777777" w:rsidR="00B676E1" w:rsidRPr="00E43AF5" w:rsidRDefault="00CF4F49" w:rsidP="00E43AF5">
      <w:pPr>
        <w:pStyle w:val="Heading2"/>
        <w:spacing w:line="240" w:lineRule="auto"/>
        <w:rPr>
          <w:rFonts w:eastAsia="Microsoft JhengHei"/>
          <w:color w:val="000000" w:themeColor="text1"/>
          <w:lang w:eastAsia="zh-HK"/>
        </w:rPr>
      </w:pPr>
      <w:r w:rsidRPr="00E43AF5">
        <w:rPr>
          <w:rFonts w:eastAsia="Microsoft JhengHei"/>
          <w:noProof/>
          <w:color w:val="000000" w:themeColor="text1"/>
          <w:lang w:eastAsia="zh-HK"/>
        </w:rPr>
        <w:lastRenderedPageBreak/>
        <mc:AlternateContent>
          <mc:Choice Requires="wps">
            <w:drawing>
              <wp:anchor distT="0" distB="0" distL="114300" distR="114300" simplePos="0" relativeHeight="251709440" behindDoc="1" locked="0" layoutInCell="1" allowOverlap="1" wp14:anchorId="112B31FF" wp14:editId="49329FF8">
                <wp:simplePos x="0" y="0"/>
                <wp:positionH relativeFrom="page">
                  <wp:posOffset>570230</wp:posOffset>
                </wp:positionH>
                <wp:positionV relativeFrom="paragraph">
                  <wp:posOffset>-146242</wp:posOffset>
                </wp:positionV>
                <wp:extent cx="6422400" cy="691200"/>
                <wp:effectExtent l="19050" t="19050" r="16510" b="13970"/>
                <wp:wrapNone/>
                <wp:docPr id="565464728" name="Rectangle: Rounded Corners 5654647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422400" cy="691200"/>
                        </a:xfrm>
                        <a:prstGeom prst="roundRect">
                          <a:avLst>
                            <a:gd name="adj" fmla="val 27035"/>
                          </a:avLst>
                        </a:prstGeom>
                        <a:solidFill>
                          <a:srgbClr val="06A8B5"/>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roundrect w14:anchorId="6A09A36F" id="Rectangle: Rounded Corners 565464728" o:spid="_x0000_s1026" alt="&quot;&quot;" style="position:absolute;margin-left:44.9pt;margin-top:-11.5pt;width:505.7pt;height:54.45pt;z-index:-25160704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arcsize="17719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Sl62igIAAIEFAAAOAAAAZHJzL2Uyb0RvYy54bWysVEtPGzEQvlfqf7B8L7tZIEDEBgUQvSBA&#10;hIqz47WzW/nVsZNN+us79j5CW8Shag7OeGfm88w3j8urnVZkK8A31pR0cpRTIgy3VWPWJf32cvfl&#10;nBIfmKmYskaUdC88vZp//nTZupkobG1VJYAgiPGz1pW0DsHNsszzWmjmj6wTBpXSgmYBr7DOKmAt&#10;omuVFXk+zVoLlQPLhff49bZT0nnCl1Lw8CilF4GokmJsIZ2QzlU8s/klm62BubrhfRjsH6LQrDH4&#10;6Ah1ywIjG2j+gtINB+utDEfc6sxK2XCRcsBsJvkf2Sxr5kTKBcnxbqTJ/z9Y/rBduidAGlrnZx7F&#10;mMVOgo7/GB/ZJbL2I1liFwjHj9OTojjJkVOOuunFBKsR2cwO3g58+CqsJlEoKdiNqZ6xIokotr33&#10;ITFWEcM0tgarvlMitUL+t0yR4iw/Pu0Re2PEHjCjp7eqqe4apdIF1qsbBQRdMdTp4vx6cP7NTBnS&#10;lvT4fILRfowxvS4uzqZ9AG8wMAhlMM8DX0kKeyUioDLPQpKmQoaK7oXYymIMjXEuTJh0qppVoov4&#10;NMff8NjgkdhMgBFZYqYjdg8wWHYgA3ZXht4+uoo0CaNzn/pHzqNHetmaMDrrxlh4LzOFWfUvd/YD&#10;SR01kaWVrfZPQMB2c+gdv2uwN+6ZD08MsPDYTrhMwiMeUlmslO0lSmoLP9/7Hu1xHlBLSYuDXFL/&#10;Y8NAUGI2+sZiN0xwBTmeRMSHoAZRgtWvuD8WEQFVzHDEKSkPMFxuQrcscANxsVgkM5xcx8K9WToe&#10;wSNDsS1fdq8MXN/sAcfkwQ4DzGapgzt2DrY9QR0r/QXnPJW930lxkby9J6vD5pz/AgAA//8DAFBL&#10;AwQUAAYACAAAACEAeqzzceAAAAAKAQAADwAAAGRycy9kb3ducmV2LnhtbEyPS0/DMBCE70j8B2uR&#10;uLVOgoA0xKl4iAsUoT4krm68OIF4HWK3Df++2xMcRzOa+aacj64TexxC60lBOk1AINXetGQVbNbP&#10;kxxEiJqM7jyhgl8MMK/Oz0pdGH+gJe5X0QouoVBoBU2MfSFlqBt0Okx9j8Tepx+cjiwHK82gD1zu&#10;OpklyY10uiVeaHSPjw3W36udU7BYvH60bxR+HsKLvf0y9knm72ulLi/G+zsQEcf4F4YTPqNDxUxb&#10;vyMTRKcgnzF5VDDJrvjTKZAmaQZiy9b1DGRVyv8XqiMAAAD//wMAUEsBAi0AFAAGAAgAAAAhALaD&#10;OJL+AAAA4QEAABMAAAAAAAAAAAAAAAAAAAAAAFtDb250ZW50X1R5cGVzXS54bWxQSwECLQAUAAYA&#10;CAAAACEAOP0h/9YAAACUAQAACwAAAAAAAAAAAAAAAAAvAQAAX3JlbHMvLnJlbHNQSwECLQAUAAYA&#10;CAAAACEAdUpetooCAACBBQAADgAAAAAAAAAAAAAAAAAuAgAAZHJzL2Uyb0RvYy54bWxQSwECLQAU&#10;AAYACAAAACEAeqzzceAAAAAKAQAADwAAAAAAAAAAAAAAAADkBAAAZHJzL2Rvd25yZXYueG1sUEsF&#10;BgAAAAAEAAQA8wAAAPEFAAAAAA==&#10;" fillcolor="#06a8b5" strokecolor="#6b2976" strokeweight="3pt">
                <w10:wrap anchorx="page"/>
              </v:roundrect>
            </w:pict>
          </mc:Fallback>
        </mc:AlternateContent>
      </w:r>
      <w:bookmarkStart w:id="107" w:name="_Toc256000006"/>
      <w:r w:rsidRPr="00E43AF5">
        <w:rPr>
          <w:rFonts w:eastAsia="Microsoft JhengHei"/>
          <w:color w:val="000000" w:themeColor="text1"/>
          <w:lang w:eastAsia="zh-HK"/>
        </w:rPr>
        <w:t xml:space="preserve">5. </w:t>
      </w:r>
      <w:r w:rsidRPr="00E43AF5">
        <w:rPr>
          <w:rFonts w:eastAsia="Microsoft JhengHei"/>
          <w:color w:val="000000" w:themeColor="text1"/>
          <w:lang w:eastAsia="zh-HK"/>
        </w:rPr>
        <w:t>文化和語言多元化參保人的數據</w:t>
      </w:r>
      <w:bookmarkEnd w:id="107"/>
    </w:p>
    <w:p w14:paraId="776282A0" w14:textId="77777777" w:rsidR="008104A9" w:rsidRPr="00E43AF5" w:rsidRDefault="00CF4F49" w:rsidP="00E43AF5">
      <w:pPr>
        <w:pStyle w:val="Heading3"/>
        <w:spacing w:before="480" w:after="120" w:line="240" w:lineRule="auto"/>
        <w:rPr>
          <w:rFonts w:eastAsia="Microsoft JhengHei"/>
          <w:lang w:eastAsia="zh-HK"/>
        </w:rPr>
      </w:pPr>
      <w:r w:rsidRPr="00E43AF5">
        <w:rPr>
          <w:rFonts w:eastAsia="Microsoft JhengHei"/>
          <w:noProof/>
          <w:lang w:eastAsia="zh-HK"/>
        </w:rPr>
        <mc:AlternateContent>
          <mc:Choice Requires="wpg">
            <w:drawing>
              <wp:anchor distT="0" distB="0" distL="114300" distR="114300" simplePos="0" relativeHeight="251711488" behindDoc="1" locked="0" layoutInCell="1" allowOverlap="1" wp14:anchorId="79E6B3BF" wp14:editId="228A92E3">
                <wp:simplePos x="0" y="0"/>
                <wp:positionH relativeFrom="margin">
                  <wp:align>left</wp:align>
                </wp:positionH>
                <wp:positionV relativeFrom="paragraph">
                  <wp:posOffset>534205</wp:posOffset>
                </wp:positionV>
                <wp:extent cx="5785200" cy="241200"/>
                <wp:effectExtent l="19050" t="19050" r="25400" b="26035"/>
                <wp:wrapNone/>
                <wp:docPr id="136" name="Group 13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5200" cy="241200"/>
                          <a:chOff x="11875" y="0"/>
                          <a:chExt cx="5787317" cy="241540"/>
                        </a:xfrm>
                      </wpg:grpSpPr>
                      <wps:wsp>
                        <wps:cNvPr id="137" name="Straight Connector 137"/>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38" name="Oval 138"/>
                        <wps:cNvSpPr/>
                        <wps:spPr>
                          <a:xfrm>
                            <a:off x="5557652" y="0"/>
                            <a:ext cx="241540" cy="241540"/>
                          </a:xfrm>
                          <a:prstGeom prst="ellipse">
                            <a:avLst/>
                          </a:prstGeom>
                          <a:solidFill>
                            <a:srgbClr val="06A8B5"/>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4DD68F5C" id="Group 136" o:spid="_x0000_s1026" alt="&quot;&quot;" style="position:absolute;margin-left:0;margin-top:42.05pt;width:455.55pt;height:19pt;z-index:-251604992;mso-position-horizontal:left;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iu+YTQMAAOgIAAAOAAAAZHJzL2Uyb0RvYy54bWy8Vk1T2zAQvXem/0Gje7Gd4CT14DAhFC4M&#10;MA0dzkKWY8/IkiopcdJf35X8xUcoLZ2Bg5Cs3dXu03vanJzuKo62TJtSihRHRyFGTFCZlWKd4h93&#10;F19mGBlLREa4FCzFe2bw6fzzp5NaJWwkC8kzphEEESapVYoLa1USBIYWrCLmSComYDOXuiIWlnod&#10;ZJrUEL3iwSgMJ0Etdaa0pMwY+HrebOK5j5/njNqbPDfMIp5iyM36UfvxwY3B/IQka01UUdI2DfKO&#10;LCpSCji0D3VOLEEbXb4IVZVUSyNze0RlFcg8LynzNUA1UfismkstN8rXsk7qtephAmif4fTusPR6&#10;e6nVSt1qQKJWa8DCr1wtu1xX7j9kiXYesn0PGdtZROFjPJ3FcA8YUdgbHUdu7jGlBQDv3KJoNo0x&#10;Glxp8W1wno6jae8cH3vnoDs6eJJQrYAiZkDB/B8Kq4Io5sE1CaBwq1GZQbZjSEeQCqi6spqU68Ki&#10;pRQCiCQ1crseJ++yFC1qJjEA4AHIhtqjcTgZzRpoBuyiyXQ8asp/WjlJlDb2kskKuUmKeSlcsiQh&#10;2ytjIQcAqTNxn7lAdYrHs8jfBQElaZG54wDDLj0/s3vOGofvLIeS3Q35wF5ybMk12hIQC6GUCRv5&#10;EC48WDu3vOS8dwzfdmztnSvzcvwX597DnyyF7Z2rUkh96HS761LOG/sOgaZuB8GDzPb+4jw0wChH&#10;/A+hFryFDbVuAGIgk+eDOxv410uwu61OBL3+4jieTmKgyyCljkkgPKedToTPdTRQpWUT47xU5o+E&#10;MpKX2QXctsPe6PVDz4xwspidxS0xnpg9JqF3ezXG5Gz0dTp5GQNYzUV3ZV5Tr5F2dOj2O9L6wwuS&#10;sYbLcQh/3WGusziaewkd5vVfCOKjec17Kb7Ba6Rl0+SMohclvB1XxNhboqGrAUGgU9sbGHIu4bmQ&#10;7QyjQupfh747e3hmYRejGrpkis3PDdEMiLyplhLeiQj6u6J+CvG15d0017K6h+a8cBFgiwgKcVJM&#10;re4WS9t0YmjvlC0W3gzaoiL2SqwU7V4m987d7e6JVi19LfD+WnYP+Is3sbFtWdSovV14sfuuAu3U&#10;E6Bt/a5fP157++EHyvw3AAAA//8DAFBLAwQUAAYACAAAACEAbnERcN4AAAAHAQAADwAAAGRycy9k&#10;b3ducmV2LnhtbEyPzWrDMBCE74W+g9hCb40s94fEsRxCaHsKhSSF0tvG2tgmlmQsxXbevttTe5tl&#10;hplv89VkWzFQHxrvNKhZAoJc6U3jKg2fh7eHOYgQ0RlsvSMNVwqwKm5vcsyMH92Ohn2sBJe4kKGG&#10;OsYukzKUNVkMM9+RY+/ke4uRz76SpseRy20r0yR5kRYbxws1drSpqTzvL1bD+4jj+lG9DtvzaXP9&#10;Pjx/fG0VaX1/N62XICJN8S8Mv/iMDgUzHf3FmSBaDfxI1DB/UiDYXSjF4sixNFUgi1z+5y9+AAAA&#10;//8DAFBLAQItABQABgAIAAAAIQC2gziS/gAAAOEBAAATAAAAAAAAAAAAAAAAAAAAAABbQ29udGVu&#10;dF9UeXBlc10ueG1sUEsBAi0AFAAGAAgAAAAhADj9If/WAAAAlAEAAAsAAAAAAAAAAAAAAAAALwEA&#10;AF9yZWxzLy5yZWxzUEsBAi0AFAAGAAgAAAAhAC6K75hNAwAA6AgAAA4AAAAAAAAAAAAAAAAALgIA&#10;AGRycy9lMm9Eb2MueG1sUEsBAi0AFAAGAAgAAAAhAG5xEXDeAAAABwEAAA8AAAAAAAAAAAAAAAAA&#10;pwUAAGRycy9kb3ducmV2LnhtbFBLBQYAAAAABAAEAPMAAACyBgAAAAA=&#10;">
                <v:line id="Straight Connector 137"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ScmUxQAAANwAAAAPAAAAZHJzL2Rvd25yZXYueG1sRE9Na8JA&#10;EL0X/A/LCL0Us2mFVmJWUUuh0B4aDZjjkB2TYHY2ZDca/71bKPQ2j/c56Xo0rbhQ7xrLCp6jGARx&#10;aXXDlYL88DFbgHAeWWNrmRTcyMF6NXlIMdH2yhld9r4SIYRdggpq77tESlfWZNBFtiMO3Mn2Bn2A&#10;fSV1j9cQblr5Esev0mDDoaHGjnY1lef9YBQcb9lu+HnvZNHmRfF9/HrKh+2g1ON03CxBeBr9v/jP&#10;/anD/Pkb/D4TLpCrOwAAAP//AwBQSwECLQAUAAYACAAAACEA2+H2y+4AAACFAQAAEwAAAAAAAAAA&#10;AAAAAAAAAAAAW0NvbnRlbnRfVHlwZXNdLnhtbFBLAQItABQABgAIAAAAIQBa9CxbvwAAABUBAAAL&#10;AAAAAAAAAAAAAAAAAB8BAABfcmVscy8ucmVsc1BLAQItABQABgAIAAAAIQCgScmUxQAAANwAAAAP&#10;AAAAAAAAAAAAAAAAAAcCAABkcnMvZG93bnJldi54bWxQSwUGAAAAAAMAAwC3AAAA+QIAAAAA&#10;" strokecolor="#65276f [3044]" strokeweight="3pt">
                  <v:stroke endcap="round"/>
                </v:line>
                <v:oval id="Oval 138"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F0BLxAAAANwAAAAPAAAAZHJzL2Rvd25yZXYueG1sRI/RagIx&#10;EEXfC/2HMIW+iGatRcpqlFIoyAqC2g8YN+NmcTNZklS3f995EHyb4d6598xyPfhOXSmmNrCB6aQA&#10;RVwH23Jj4Of4Pf4AlTKyxS4wGfijBOvV89MSSxtuvKfrITdKQjiVaMDl3Jdap9qRxzQJPbFo5xA9&#10;Zlljo23Em4T7Tr8VxVx7bFkaHPb05ai+HH69gaqp4nbL0+Poshu9b2ifT5Wzxry+DJ8LUJmG/DDf&#10;rzdW8GdCK8/IBHr1DwAA//8DAFBLAQItABQABgAIAAAAIQDb4fbL7gAAAIUBAAATAAAAAAAAAAAA&#10;AAAAAAAAAABbQ29udGVudF9UeXBlc10ueG1sUEsBAi0AFAAGAAgAAAAhAFr0LFu/AAAAFQEAAAsA&#10;AAAAAAAAAAAAAAAAHwEAAF9yZWxzLy5yZWxzUEsBAi0AFAAGAAgAAAAhABQXQEvEAAAA3AAAAA8A&#10;AAAAAAAAAAAAAAAABwIAAGRycy9kb3ducmV2LnhtbFBLBQYAAAAAAwADALcAAAD4AgAAAAA=&#10;" fillcolor="#06a8b5" strokecolor="#6b2976" strokeweight="3pt"/>
                <w10:wrap anchorx="margin"/>
              </v:group>
            </w:pict>
          </mc:Fallback>
        </mc:AlternateContent>
      </w:r>
      <w:r w:rsidR="00766698" w:rsidRPr="00E43AF5">
        <w:rPr>
          <w:rFonts w:eastAsia="Microsoft JhengHei"/>
          <w:lang w:eastAsia="zh-HK"/>
        </w:rPr>
        <w:t>行動二十四</w:t>
      </w:r>
    </w:p>
    <w:tbl>
      <w:tblPr>
        <w:tblW w:w="9127" w:type="dxa"/>
        <w:tblLayout w:type="fixed"/>
        <w:tblLook w:val="04A0" w:firstRow="1" w:lastRow="0" w:firstColumn="1" w:lastColumn="0" w:noHBand="0" w:noVBand="1"/>
      </w:tblPr>
      <w:tblGrid>
        <w:gridCol w:w="2552"/>
        <w:gridCol w:w="6575"/>
      </w:tblGrid>
      <w:tr w:rsidR="00AA2C85" w:rsidRPr="00E43AF5" w14:paraId="79AAD2DA" w14:textId="77777777" w:rsidTr="00AC1C28">
        <w:tc>
          <w:tcPr>
            <w:tcW w:w="2552" w:type="dxa"/>
            <w:vAlign w:val="center"/>
          </w:tcPr>
          <w:p w14:paraId="193A1F93" w14:textId="77777777" w:rsidR="00766698"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3931C28A" wp14:editId="45010B30">
                  <wp:extent cx="1440000" cy="1440000"/>
                  <wp:effectExtent l="0" t="0" r="8255" b="8255"/>
                  <wp:docPr id="1692890758" name="Picture 1692890758" descr="三名在「文化和語言多元化」字眼下的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2890758" name="Picture 1692890758" descr="三名在「文化和語言多元化」字眼下的人士。"/>
                          <pic:cNvPicPr>
                            <a:picLocks noChangeAspect="1" noChangeArrowheads="1"/>
                          </pic:cNvPicPr>
                        </pic:nvPicPr>
                        <pic:blipFill>
                          <a:blip r:embed="rId155" cstate="print">
                            <a:extLst>
                              <a:ext uri="{28A0092B-C50C-407E-A947-70E740481C1C}">
                                <a14:useLocalDpi xmlns:a14="http://schemas.microsoft.com/office/drawing/2010/main" val="0"/>
                              </a:ext>
                            </a:extLst>
                          </a:blip>
                          <a:stretch>
                            <a:fillRect/>
                          </a:stretch>
                        </pic:blipFill>
                        <pic:spPr bwMode="auto">
                          <a:xfrm>
                            <a:off x="0" y="0"/>
                            <a:ext cx="1440000" cy="1440000"/>
                          </a:xfrm>
                          <a:prstGeom prst="rect">
                            <a:avLst/>
                          </a:prstGeom>
                          <a:noFill/>
                          <a:ln>
                            <a:noFill/>
                          </a:ln>
                        </pic:spPr>
                      </pic:pic>
                    </a:graphicData>
                  </a:graphic>
                </wp:inline>
              </w:drawing>
            </w:r>
          </w:p>
        </w:tc>
        <w:tc>
          <w:tcPr>
            <w:tcW w:w="6575" w:type="dxa"/>
            <w:vAlign w:val="center"/>
          </w:tcPr>
          <w:p w14:paraId="65DA1029" w14:textId="77777777" w:rsidR="007374DE" w:rsidRPr="00E43AF5" w:rsidRDefault="00CF4F49" w:rsidP="00E43AF5">
            <w:pPr>
              <w:spacing w:line="240" w:lineRule="auto"/>
              <w:rPr>
                <w:rFonts w:eastAsia="Microsoft JhengHei"/>
                <w:lang w:eastAsia="zh-HK"/>
              </w:rPr>
            </w:pPr>
            <w:r w:rsidRPr="00E43AF5">
              <w:rPr>
                <w:rFonts w:eastAsia="Microsoft JhengHei"/>
                <w:lang w:eastAsia="zh-HK"/>
              </w:rPr>
              <w:t>我們會與其他人共事，並對「文化和語言多元化」（</w:t>
            </w:r>
            <w:r w:rsidRPr="00E43AF5">
              <w:rPr>
                <w:rFonts w:eastAsia="Microsoft JhengHei"/>
                <w:lang w:eastAsia="zh-HK"/>
              </w:rPr>
              <w:t>CALD</w:t>
            </w:r>
            <w:r w:rsidRPr="00E43AF5">
              <w:rPr>
                <w:rFonts w:eastAsia="Microsoft JhengHei"/>
                <w:lang w:eastAsia="zh-HK"/>
              </w:rPr>
              <w:t>）一詞的意思達成共識。</w:t>
            </w:r>
          </w:p>
        </w:tc>
      </w:tr>
      <w:tr w:rsidR="00AA2C85" w:rsidRPr="00E43AF5" w14:paraId="1262404C" w14:textId="77777777" w:rsidTr="00AC1C28">
        <w:tc>
          <w:tcPr>
            <w:tcW w:w="2552" w:type="dxa"/>
            <w:vAlign w:val="center"/>
          </w:tcPr>
          <w:p w14:paraId="2967ECDC" w14:textId="77777777" w:rsidR="00766698" w:rsidRPr="00E43AF5" w:rsidRDefault="00766698" w:rsidP="00E43AF5">
            <w:pPr>
              <w:pStyle w:val="Image"/>
              <w:spacing w:before="360" w:after="0" w:line="240" w:lineRule="auto"/>
              <w:rPr>
                <w:rFonts w:eastAsia="Microsoft JhengHei"/>
                <w:lang w:eastAsia="zh-HK"/>
              </w:rPr>
            </w:pPr>
          </w:p>
        </w:tc>
        <w:tc>
          <w:tcPr>
            <w:tcW w:w="6575" w:type="dxa"/>
            <w:vAlign w:val="center"/>
          </w:tcPr>
          <w:p w14:paraId="12F66A8C" w14:textId="77777777" w:rsidR="00766698" w:rsidRPr="00E43AF5" w:rsidRDefault="00CF4F49" w:rsidP="00E43AF5">
            <w:pPr>
              <w:spacing w:before="360" w:after="0" w:line="240" w:lineRule="auto"/>
              <w:rPr>
                <w:rFonts w:eastAsia="Microsoft JhengHei"/>
                <w:lang w:eastAsia="zh-HK"/>
              </w:rPr>
            </w:pPr>
            <w:r w:rsidRPr="00E43AF5">
              <w:rPr>
                <w:rFonts w:eastAsia="Microsoft JhengHei"/>
                <w:lang w:eastAsia="zh-HK"/>
              </w:rPr>
              <w:t>我們會與下列群體／機構合作：</w:t>
            </w:r>
          </w:p>
        </w:tc>
      </w:tr>
      <w:tr w:rsidR="00AA2C85" w:rsidRPr="00E43AF5" w14:paraId="053C1879" w14:textId="77777777" w:rsidTr="00AC1C28">
        <w:tc>
          <w:tcPr>
            <w:tcW w:w="2552" w:type="dxa"/>
            <w:vAlign w:val="center"/>
          </w:tcPr>
          <w:p w14:paraId="5E49695E" w14:textId="77777777" w:rsidR="00D0585A"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54170F39" wp14:editId="13AFCEEF">
                  <wp:extent cx="1483360" cy="1483360"/>
                  <wp:effectExtent l="0" t="0" r="2540" b="2540"/>
                  <wp:docPr id="1520896156" name="Picture 1" descr="一群文化和語言多元化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0896156" name="Picture 1" descr="一群文化和語言多元化人士。"/>
                          <pic:cNvPicPr/>
                        </pic:nvPicPr>
                        <pic:blipFill>
                          <a:blip r:embed="rId111"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415C191C" w14:textId="77777777" w:rsidR="00D0585A" w:rsidRPr="00E43AF5" w:rsidRDefault="00CF4F49" w:rsidP="00E43AF5">
            <w:pPr>
              <w:pStyle w:val="ListParagraph"/>
              <w:numPr>
                <w:ilvl w:val="0"/>
                <w:numId w:val="25"/>
              </w:numPr>
              <w:spacing w:line="240" w:lineRule="auto"/>
              <w:rPr>
                <w:rFonts w:eastAsia="Microsoft JhengHei"/>
                <w:lang w:eastAsia="zh-HK"/>
              </w:rPr>
            </w:pPr>
            <w:r w:rsidRPr="00E43AF5">
              <w:rPr>
                <w:rFonts w:eastAsia="Microsoft JhengHei"/>
                <w:lang w:eastAsia="zh-HK"/>
              </w:rPr>
              <w:t>文化和語言多元化社群</w:t>
            </w:r>
          </w:p>
        </w:tc>
      </w:tr>
      <w:tr w:rsidR="00AA2C85" w:rsidRPr="00E43AF5" w14:paraId="4BA1819E" w14:textId="77777777" w:rsidTr="00AC1C28">
        <w:tc>
          <w:tcPr>
            <w:tcW w:w="2552" w:type="dxa"/>
            <w:vAlign w:val="center"/>
          </w:tcPr>
          <w:p w14:paraId="6D839081" w14:textId="77777777" w:rsidR="00D0585A"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5AA25667" wp14:editId="20D9945F">
                  <wp:extent cx="1483360" cy="1483360"/>
                  <wp:effectExtent l="0" t="0" r="2540" b="2540"/>
                  <wp:docPr id="1030385139" name="Picture 2" descr="一名政府職員在一棟政府大樓前發表演講。"/>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0385139" name="Picture 2" descr="一名政府職員在一棟政府大樓前發表演講。"/>
                          <pic:cNvPicPr/>
                        </pic:nvPicPr>
                        <pic:blipFill>
                          <a:blip r:embed="rId156"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6B4B87B1" w14:textId="77777777" w:rsidR="00D0585A" w:rsidRPr="00E43AF5" w:rsidRDefault="00CF4F49" w:rsidP="00E43AF5">
            <w:pPr>
              <w:pStyle w:val="ListParagraph"/>
              <w:numPr>
                <w:ilvl w:val="0"/>
                <w:numId w:val="17"/>
              </w:numPr>
              <w:spacing w:line="240" w:lineRule="auto"/>
              <w:rPr>
                <w:rFonts w:eastAsia="Microsoft JhengHei"/>
                <w:lang w:eastAsia="zh-HK"/>
              </w:rPr>
            </w:pPr>
            <w:r w:rsidRPr="00E43AF5">
              <w:rPr>
                <w:rFonts w:eastAsia="Microsoft JhengHei"/>
                <w:lang w:eastAsia="zh-HK"/>
              </w:rPr>
              <w:t>其他公共機構。</w:t>
            </w:r>
          </w:p>
        </w:tc>
      </w:tr>
      <w:tr w:rsidR="00AA2C85" w:rsidRPr="00E43AF5" w14:paraId="140F3015" w14:textId="77777777" w:rsidTr="00AC1C28">
        <w:tc>
          <w:tcPr>
            <w:tcW w:w="2552" w:type="dxa"/>
            <w:vAlign w:val="center"/>
          </w:tcPr>
          <w:p w14:paraId="0DF66F08" w14:textId="77777777" w:rsidR="00BC7A9A" w:rsidRPr="00E43AF5" w:rsidRDefault="00CF4F49" w:rsidP="00E43AF5">
            <w:pPr>
              <w:pStyle w:val="Image"/>
              <w:spacing w:before="600" w:after="0" w:line="240" w:lineRule="auto"/>
              <w:rPr>
                <w:rFonts w:eastAsia="Microsoft JhengHei"/>
                <w:lang w:eastAsia="zh-HK"/>
              </w:rPr>
            </w:pPr>
            <w:r w:rsidRPr="00E43AF5">
              <w:rPr>
                <w:rFonts w:eastAsia="Microsoft JhengHei"/>
                <w:noProof/>
                <w:lang w:eastAsia="zh-HK"/>
              </w:rPr>
              <w:drawing>
                <wp:inline distT="0" distB="0" distL="0" distR="0" wp14:anchorId="561DCA04" wp14:editId="4FDBDC8F">
                  <wp:extent cx="1483360" cy="1196975"/>
                  <wp:effectExtent l="0" t="0" r="2540" b="3175"/>
                  <wp:docPr id="1492686499" name="Picture 3" descr="一群文化和語言多元化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2686499" name="Picture 3" descr="一群文化和語言多元化人士。"/>
                          <pic:cNvPicPr/>
                        </pic:nvPicPr>
                        <pic:blipFill>
                          <a:blip r:embed="rId157" cstate="print">
                            <a:extLst>
                              <a:ext uri="{28A0092B-C50C-407E-A947-70E740481C1C}">
                                <a14:useLocalDpi xmlns:a14="http://schemas.microsoft.com/office/drawing/2010/main" val="0"/>
                              </a:ext>
                            </a:extLst>
                          </a:blip>
                          <a:stretch>
                            <a:fillRect/>
                          </a:stretch>
                        </pic:blipFill>
                        <pic:spPr>
                          <a:xfrm>
                            <a:off x="0" y="0"/>
                            <a:ext cx="1483360" cy="1196975"/>
                          </a:xfrm>
                          <a:prstGeom prst="rect">
                            <a:avLst/>
                          </a:prstGeom>
                        </pic:spPr>
                      </pic:pic>
                    </a:graphicData>
                  </a:graphic>
                </wp:inline>
              </w:drawing>
            </w:r>
          </w:p>
        </w:tc>
        <w:tc>
          <w:tcPr>
            <w:tcW w:w="6575" w:type="dxa"/>
            <w:vAlign w:val="center"/>
          </w:tcPr>
          <w:p w14:paraId="420E3736" w14:textId="77777777" w:rsidR="00BC7A9A" w:rsidRPr="00E43AF5" w:rsidRDefault="00CF4F49" w:rsidP="00E43AF5">
            <w:pPr>
              <w:spacing w:before="600" w:line="240" w:lineRule="auto"/>
              <w:rPr>
                <w:rFonts w:eastAsia="Microsoft JhengHei"/>
                <w:lang w:eastAsia="zh-HK"/>
              </w:rPr>
            </w:pPr>
            <w:r w:rsidRPr="00E43AF5">
              <w:rPr>
                <w:rFonts w:eastAsia="Microsoft JhengHei"/>
                <w:lang w:eastAsia="zh-HK"/>
              </w:rPr>
              <w:t>我們解釋文化和語言多元化的方法會：</w:t>
            </w:r>
          </w:p>
          <w:p w14:paraId="3668DA06" w14:textId="77777777" w:rsidR="00BC7A9A" w:rsidRPr="00E43AF5" w:rsidRDefault="00CF4F49" w:rsidP="00E43AF5">
            <w:pPr>
              <w:pStyle w:val="ListParagraph"/>
              <w:numPr>
                <w:ilvl w:val="0"/>
                <w:numId w:val="27"/>
              </w:numPr>
              <w:spacing w:line="240" w:lineRule="auto"/>
              <w:rPr>
                <w:rFonts w:eastAsia="Microsoft JhengHei"/>
                <w:lang w:eastAsia="zh-HK"/>
              </w:rPr>
            </w:pPr>
            <w:r w:rsidRPr="00E43AF5">
              <w:rPr>
                <w:rFonts w:eastAsia="Microsoft JhengHei"/>
                <w:lang w:eastAsia="zh-HK"/>
              </w:rPr>
              <w:t>支持所有文化和語言多元化人士</w:t>
            </w:r>
          </w:p>
          <w:p w14:paraId="6F80F5FD" w14:textId="77777777" w:rsidR="00BC7A9A" w:rsidRPr="00E43AF5" w:rsidRDefault="00CF4F49" w:rsidP="00E43AF5">
            <w:pPr>
              <w:pStyle w:val="ListParagraph"/>
              <w:spacing w:line="240" w:lineRule="auto"/>
              <w:rPr>
                <w:rFonts w:eastAsia="Microsoft JhengHei"/>
                <w:lang w:eastAsia="zh-HK"/>
              </w:rPr>
            </w:pPr>
            <w:r w:rsidRPr="00E43AF5">
              <w:rPr>
                <w:rFonts w:eastAsia="Microsoft JhengHei"/>
                <w:lang w:eastAsia="zh-HK"/>
              </w:rPr>
              <w:t>及</w:t>
            </w:r>
          </w:p>
          <w:p w14:paraId="4169D4A2" w14:textId="77777777" w:rsidR="00BC7A9A" w:rsidRPr="00E43AF5" w:rsidRDefault="00CF4F49" w:rsidP="00E43AF5">
            <w:pPr>
              <w:pStyle w:val="ListParagraph"/>
              <w:numPr>
                <w:ilvl w:val="0"/>
                <w:numId w:val="26"/>
              </w:numPr>
              <w:spacing w:line="240" w:lineRule="auto"/>
              <w:rPr>
                <w:rFonts w:eastAsia="Microsoft JhengHei"/>
                <w:lang w:eastAsia="zh-HK"/>
              </w:rPr>
            </w:pPr>
            <w:r w:rsidRPr="00E43AF5">
              <w:rPr>
                <w:rFonts w:eastAsia="Microsoft JhengHei"/>
                <w:lang w:eastAsia="zh-HK"/>
              </w:rPr>
              <w:t>幫助他們的種種經歷。</w:t>
            </w:r>
          </w:p>
        </w:tc>
      </w:tr>
      <w:tr w:rsidR="00AA2C85" w:rsidRPr="00E43AF5" w14:paraId="0E55D9E2" w14:textId="77777777" w:rsidTr="002B2832">
        <w:trPr>
          <w:trHeight w:val="3515"/>
        </w:trPr>
        <w:tc>
          <w:tcPr>
            <w:tcW w:w="2552" w:type="dxa"/>
            <w:vAlign w:val="center"/>
          </w:tcPr>
          <w:p w14:paraId="25B45851" w14:textId="77777777" w:rsidR="00AC1C28" w:rsidRPr="00E43AF5" w:rsidRDefault="00CF4F49" w:rsidP="00E43AF5">
            <w:pPr>
              <w:pStyle w:val="Image"/>
              <w:spacing w:line="240" w:lineRule="auto"/>
              <w:rPr>
                <w:rFonts w:eastAsia="Microsoft JhengHei"/>
                <w:lang w:eastAsia="zh-HK"/>
              </w:rPr>
            </w:pPr>
            <w:r w:rsidRPr="00E43AF5">
              <w:rPr>
                <w:rFonts w:eastAsia="Microsoft JhengHei"/>
                <w:noProof/>
                <w:lang w:eastAsia="zh-HK"/>
              </w:rPr>
              <w:lastRenderedPageBreak/>
              <w:drawing>
                <wp:inline distT="0" distB="0" distL="0" distR="0" wp14:anchorId="40A94360" wp14:editId="388A8328">
                  <wp:extent cx="1483360" cy="1483360"/>
                  <wp:effectExtent l="0" t="0" r="2540" b="2540"/>
                  <wp:docPr id="1809070464" name="Picture 4" descr="一群人，上方有一個豎起的拇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9070464" name="Picture 4" descr="一群人，上方有一個豎起的拇指。"/>
                          <pic:cNvPicPr/>
                        </pic:nvPicPr>
                        <pic:blipFill>
                          <a:blip r:embed="rId158"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12ACE83B" w14:textId="77777777" w:rsidR="00AC1C28" w:rsidRPr="00E43AF5" w:rsidRDefault="00CF4F49" w:rsidP="00E43AF5">
            <w:pPr>
              <w:spacing w:line="240" w:lineRule="auto"/>
              <w:rPr>
                <w:rFonts w:eastAsia="Microsoft JhengHei"/>
                <w:lang w:eastAsia="zh-HK"/>
              </w:rPr>
            </w:pPr>
            <w:r w:rsidRPr="00E43AF5">
              <w:rPr>
                <w:rFonts w:eastAsia="Microsoft JhengHei"/>
                <w:lang w:eastAsia="zh-HK"/>
              </w:rPr>
              <w:t>當文化和語言多元化社群同意沒有問題，我們就知道是適合的。</w:t>
            </w:r>
          </w:p>
        </w:tc>
      </w:tr>
      <w:tr w:rsidR="00AA2C85" w:rsidRPr="00E43AF5" w14:paraId="1F648503" w14:textId="77777777" w:rsidTr="002B2832">
        <w:trPr>
          <w:trHeight w:val="3515"/>
        </w:trPr>
        <w:tc>
          <w:tcPr>
            <w:tcW w:w="2552" w:type="dxa"/>
            <w:vAlign w:val="center"/>
          </w:tcPr>
          <w:p w14:paraId="0E945A4B" w14:textId="77777777" w:rsidR="00766698"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34D661BC" wp14:editId="1F7038B9">
                  <wp:extent cx="1483360" cy="1483360"/>
                  <wp:effectExtent l="0" t="0" r="2540" b="2540"/>
                  <wp:docPr id="1672971691" name="Picture 18" descr="一名人士在撰寫一份文件和一個圖表。"/>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2971691" name="Picture 18" descr="一名人士在撰寫一份文件和一個圖表。"/>
                          <pic:cNvPicPr/>
                        </pic:nvPicPr>
                        <pic:blipFill>
                          <a:blip r:embed="rId159"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6C58A2A5" w14:textId="77777777" w:rsidR="00AC1C28" w:rsidRPr="00E43AF5" w:rsidRDefault="00CF4F49" w:rsidP="00E43AF5">
            <w:pPr>
              <w:spacing w:line="240" w:lineRule="auto"/>
              <w:rPr>
                <w:rFonts w:eastAsia="Microsoft JhengHei"/>
                <w:lang w:eastAsia="zh-HK"/>
              </w:rPr>
            </w:pPr>
            <w:r w:rsidRPr="00E43AF5">
              <w:rPr>
                <w:rFonts w:eastAsia="Microsoft JhengHei"/>
                <w:lang w:eastAsia="zh-HK"/>
              </w:rPr>
              <w:t>然後，我們會更新收集</w:t>
            </w:r>
            <w:r w:rsidR="00766698" w:rsidRPr="00E43AF5">
              <w:rPr>
                <w:rStyle w:val="Strong"/>
                <w:rFonts w:eastAsia="Microsoft JhengHei"/>
                <w:lang w:eastAsia="zh-HK"/>
              </w:rPr>
              <w:t>數據</w:t>
            </w:r>
            <w:r w:rsidRPr="00E43AF5">
              <w:rPr>
                <w:rFonts w:eastAsia="Microsoft JhengHei"/>
                <w:lang w:eastAsia="zh-HK"/>
              </w:rPr>
              <w:t>的方式，用來解釋「文化和語言多元化」（</w:t>
            </w:r>
            <w:r w:rsidRPr="00E43AF5">
              <w:rPr>
                <w:rFonts w:eastAsia="Microsoft JhengHei"/>
                <w:lang w:eastAsia="zh-HK"/>
              </w:rPr>
              <w:t>CALD</w:t>
            </w:r>
            <w:r w:rsidRPr="00E43AF5">
              <w:rPr>
                <w:rFonts w:eastAsia="Microsoft JhengHei"/>
                <w:lang w:eastAsia="zh-HK"/>
              </w:rPr>
              <w:t>）一詞的方法。</w:t>
            </w:r>
          </w:p>
        </w:tc>
      </w:tr>
      <w:tr w:rsidR="00AA2C85" w:rsidRPr="00E43AF5" w14:paraId="00899D76" w14:textId="77777777" w:rsidTr="002B2832">
        <w:trPr>
          <w:trHeight w:val="3515"/>
        </w:trPr>
        <w:tc>
          <w:tcPr>
            <w:tcW w:w="2552" w:type="dxa"/>
            <w:vAlign w:val="center"/>
          </w:tcPr>
          <w:p w14:paraId="6E4F7B4F" w14:textId="77777777" w:rsidR="00680B10" w:rsidRPr="00E43AF5" w:rsidRDefault="00CF4F49" w:rsidP="00E43AF5">
            <w:pPr>
              <w:pStyle w:val="Image"/>
              <w:spacing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65760" behindDoc="0" locked="0" layoutInCell="1" allowOverlap="1" wp14:anchorId="2F3CD95D" wp14:editId="58854D8E">
                      <wp:simplePos x="0" y="0"/>
                      <wp:positionH relativeFrom="column">
                        <wp:posOffset>590550</wp:posOffset>
                      </wp:positionH>
                      <wp:positionV relativeFrom="paragraph">
                        <wp:posOffset>675640</wp:posOffset>
                      </wp:positionV>
                      <wp:extent cx="892175" cy="282575"/>
                      <wp:effectExtent l="0" t="0" r="3175" b="3175"/>
                      <wp:wrapNone/>
                      <wp:docPr id="500288841"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282575"/>
                              </a:xfrm>
                              <a:prstGeom prst="rect">
                                <a:avLst/>
                              </a:prstGeom>
                              <a:noFill/>
                              <a:ln w="9525">
                                <a:noFill/>
                                <a:miter lim="800000"/>
                                <a:headEnd/>
                                <a:tailEnd/>
                              </a:ln>
                            </wps:spPr>
                            <wps:txbx>
                              <w:txbxContent>
                                <w:p w14:paraId="7984157E" w14:textId="77777777" w:rsidR="00645ABE" w:rsidRPr="00C20470" w:rsidRDefault="00645ABE" w:rsidP="005F498B">
                                  <w:pPr>
                                    <w:spacing w:before="0" w:after="0" w:line="240" w:lineRule="auto"/>
                                    <w:jc w:val="center"/>
                                    <w:rPr>
                                      <w:rFonts w:ascii="Microsoft JhengHei" w:eastAsia="Microsoft JhengHei" w:hAnsi="Microsoft JhengHei"/>
                                      <w:sz w:val="22"/>
                                      <w:szCs w:val="22"/>
                                      <w:lang w:val="en-PH"/>
                                    </w:rPr>
                                  </w:pPr>
                                  <w:r w:rsidRPr="00C20470">
                                    <w:rPr>
                                      <w:rFonts w:ascii="Microsoft JhengHei" w:eastAsia="Microsoft JhengHei" w:hAnsi="Microsoft JhengHei"/>
                                      <w:b/>
                                      <w:bCs/>
                                      <w:sz w:val="22"/>
                                      <w:szCs w:val="22"/>
                                    </w:rPr>
                                    <w:t>紀錄</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2F3CD95D" id="_x0000_s1044" type="#_x0000_t202" alt="&quot;&quot;" style="position:absolute;left:0;text-align:left;margin-left:46.5pt;margin-top:53.2pt;width:70.25pt;height:22.25pt;z-index:2517657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qPu8AEAAMQDAAAOAAAAZHJzL2Uyb0RvYy54bWysU8GO0zAQvSPxD5bvNG2kQjdqulp2WYS0&#10;sEgLH+A6TmNhe8zYbVK+nrGTdFdwQ+RgjWPPm3lvnrfXgzXspDBocDVfLZacKSeh0e5Q8+/f7t9s&#10;OAtRuEYYcKrmZxX49e71q23vK1VCB6ZRyAjEhar3Ne9i9FVRBNkpK8ICvHJ02AJaEWmLh6JB0RO6&#10;NUW5XL4tesDGI0gVAv29Gw/5LuO3rZLxsW2DiszUnHqLecW87tNa7LaiOqDwnZZTG+IfurBCOyp6&#10;gboTUbAj6r+grJYIAdq4kGALaFstVeZAbFbLP9g8dcKrzIXECf4iU/h/sPLL6cl/RRaH9zDQADOJ&#10;4B9A/gjMwW0n3EHdIELfKdFQ4VWSrOh9qKbUJHWoQgLZ95+hoSGLY4QMNLRokyrEkxE6DeB8EV0N&#10;kUn6ubkqV+/WnEk6KjflmuJUQVRzsscQPyqwLAU1R5ppBhenhxDHq/OVVMvBvTYmz9U41tf8al2u&#10;c8KLE6sj2c5oS/WX6RuNkDh+cE1OjkKbMaZejJtIJ54j4zjsB6YbUmSTkpMIe2jOJAPCaDN6FhR0&#10;gL8468liNQ8/jwIVZ+aTIymTH+cA52A/B8JJSq155GwMb2P27cjxhiRudab/XHnqkaySBZxsnbz4&#10;cp9vPT++3W8AAAD//wMAUEsDBBQABgAIAAAAIQCGKZ6C3wAAAAoBAAAPAAAAZHJzL2Rvd25yZXYu&#10;eG1sTI/BTsMwEETvSPyDtUjcqN2GRiSNU1UITkiINBw4OrGbWI3XIXbb8Pcsp3Lc2dHMm2I7u4Gd&#10;zRSsRwnLhQBmsPXaYifhs359eAIWokKtBo9Gwo8JsC1vbwqVa3/Bypz3sWMUgiFXEvoYx5zz0PbG&#10;qbDwo0H6HfzkVKRz6rie1IXC3cBXQqTcKYvU0KvRPPemPe5PTsLuC6sX+/3efFSHytZ1JvAtPUp5&#10;fzfvNsCimePVDH/4hA4lMTX+hDqwQUKW0JRIukgfgZFhlSRrYA0pa5EBLwv+f0L5CwAA//8DAFBL&#10;AQItABQABgAIAAAAIQC2gziS/gAAAOEBAAATAAAAAAAAAAAAAAAAAAAAAABbQ29udGVudF9UeXBl&#10;c10ueG1sUEsBAi0AFAAGAAgAAAAhADj9If/WAAAAlAEAAAsAAAAAAAAAAAAAAAAALwEAAF9yZWxz&#10;Ly5yZWxzUEsBAi0AFAAGAAgAAAAhAPJSo+7wAQAAxAMAAA4AAAAAAAAAAAAAAAAALgIAAGRycy9l&#10;Mm9Eb2MueG1sUEsBAi0AFAAGAAgAAAAhAIYpnoLfAAAACgEAAA8AAAAAAAAAAAAAAAAASgQAAGRy&#10;cy9kb3ducmV2LnhtbFBLBQYAAAAABAAEAPMAAABWBQAAAAA=&#10;" filled="f" stroked="f">
                      <v:textbox inset="0,0,0,0">
                        <w:txbxContent>
                          <w:p w14:paraId="7984157E" w14:textId="77777777" w:rsidR="00645ABE" w:rsidRPr="00C20470" w:rsidRDefault="00645ABE" w:rsidP="005F498B">
                            <w:pPr>
                              <w:spacing w:before="0" w:after="0" w:line="240" w:lineRule="auto"/>
                              <w:jc w:val="center"/>
                              <w:rPr>
                                <w:rFonts w:ascii="Microsoft JhengHei" w:eastAsia="Microsoft JhengHei" w:hAnsi="Microsoft JhengHei"/>
                                <w:sz w:val="22"/>
                                <w:szCs w:val="22"/>
                                <w:lang w:val="en-PH"/>
                              </w:rPr>
                            </w:pPr>
                            <w:r w:rsidRPr="00C20470">
                              <w:rPr>
                                <w:rFonts w:ascii="Microsoft JhengHei" w:eastAsia="Microsoft JhengHei" w:hAnsi="Microsoft JhengHei"/>
                                <w:b/>
                                <w:bCs/>
                                <w:sz w:val="22"/>
                                <w:szCs w:val="22"/>
                              </w:rPr>
                              <w:t>紀錄</w:t>
                            </w:r>
                          </w:p>
                        </w:txbxContent>
                      </v:textbox>
                    </v:shape>
                  </w:pict>
                </mc:Fallback>
              </mc:AlternateContent>
            </w:r>
            <w:r w:rsidR="00FA49C9" w:rsidRPr="00E43AF5">
              <w:rPr>
                <w:rFonts w:eastAsia="Microsoft JhengHei"/>
                <w:noProof/>
                <w:lang w:eastAsia="zh-HK"/>
              </w:rPr>
              <w:drawing>
                <wp:inline distT="0" distB="0" distL="0" distR="0" wp14:anchorId="573B5719" wp14:editId="1A8942FC">
                  <wp:extent cx="1483360" cy="1483360"/>
                  <wp:effectExtent l="0" t="0" r="2540" b="2540"/>
                  <wp:docPr id="1697165199" name="Picture 5" descr="一份資訊文件、一份紀錄文件及一個圖表。"/>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7165199" name="Picture 5" descr="一份資訊文件、一份紀錄文件及一個圖表。"/>
                          <pic:cNvPicPr/>
                        </pic:nvPicPr>
                        <pic:blipFill>
                          <a:blip r:embed="rId160">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7A3A80E1" w14:textId="77777777" w:rsidR="00680B10" w:rsidRPr="00E43AF5" w:rsidRDefault="00CF4F49" w:rsidP="00E43AF5">
            <w:pPr>
              <w:spacing w:line="240" w:lineRule="auto"/>
              <w:rPr>
                <w:rFonts w:eastAsia="Microsoft JhengHei"/>
                <w:lang w:eastAsia="zh-HK"/>
              </w:rPr>
            </w:pPr>
            <w:r w:rsidRPr="00E43AF5">
              <w:rPr>
                <w:rFonts w:eastAsia="Microsoft JhengHei"/>
                <w:lang w:eastAsia="zh-HK"/>
              </w:rPr>
              <w:t>當我們討論數據時，是指：</w:t>
            </w:r>
          </w:p>
          <w:p w14:paraId="316F2942" w14:textId="77777777" w:rsidR="00680B10" w:rsidRPr="00E43AF5" w:rsidRDefault="00CF4F49" w:rsidP="00E43AF5">
            <w:pPr>
              <w:pStyle w:val="ListParagraph"/>
              <w:numPr>
                <w:ilvl w:val="0"/>
                <w:numId w:val="28"/>
              </w:numPr>
              <w:spacing w:line="240" w:lineRule="auto"/>
              <w:rPr>
                <w:rFonts w:eastAsia="Microsoft JhengHei"/>
                <w:lang w:eastAsia="zh-HK"/>
              </w:rPr>
            </w:pPr>
            <w:r w:rsidRPr="00E43AF5">
              <w:rPr>
                <w:rFonts w:eastAsia="Microsoft JhengHei"/>
                <w:lang w:eastAsia="zh-HK"/>
              </w:rPr>
              <w:t>事實</w:t>
            </w:r>
          </w:p>
          <w:p w14:paraId="108E83A6" w14:textId="77777777" w:rsidR="00680B10" w:rsidRPr="00E43AF5" w:rsidRDefault="00CF4F49" w:rsidP="00E43AF5">
            <w:pPr>
              <w:pStyle w:val="ListParagraph"/>
              <w:numPr>
                <w:ilvl w:val="0"/>
                <w:numId w:val="28"/>
              </w:numPr>
              <w:spacing w:line="240" w:lineRule="auto"/>
              <w:rPr>
                <w:rFonts w:eastAsia="Microsoft JhengHei"/>
                <w:lang w:eastAsia="zh-HK"/>
              </w:rPr>
            </w:pPr>
            <w:r w:rsidRPr="00E43AF5">
              <w:rPr>
                <w:rFonts w:eastAsia="Microsoft JhengHei"/>
                <w:lang w:eastAsia="zh-HK"/>
              </w:rPr>
              <w:t>所提供的資料</w:t>
            </w:r>
          </w:p>
          <w:p w14:paraId="465D3366" w14:textId="77777777" w:rsidR="00680B10" w:rsidRPr="00E43AF5" w:rsidRDefault="00CF4F49" w:rsidP="00E43AF5">
            <w:pPr>
              <w:pStyle w:val="ListParagraph"/>
              <w:numPr>
                <w:ilvl w:val="0"/>
                <w:numId w:val="28"/>
              </w:numPr>
              <w:spacing w:line="240" w:lineRule="auto"/>
              <w:rPr>
                <w:rFonts w:eastAsia="Microsoft JhengHei"/>
                <w:lang w:eastAsia="zh-HK"/>
              </w:rPr>
            </w:pPr>
            <w:r w:rsidRPr="00E43AF5">
              <w:rPr>
                <w:rFonts w:eastAsia="Microsoft JhengHei"/>
                <w:lang w:eastAsia="zh-HK"/>
              </w:rPr>
              <w:t>紀錄。</w:t>
            </w:r>
          </w:p>
        </w:tc>
      </w:tr>
      <w:tr w:rsidR="00AA2C85" w:rsidRPr="00E43AF5" w14:paraId="509F4A9D" w14:textId="77777777" w:rsidTr="002B2832">
        <w:trPr>
          <w:trHeight w:val="3515"/>
        </w:trPr>
        <w:tc>
          <w:tcPr>
            <w:tcW w:w="2552" w:type="dxa"/>
            <w:vAlign w:val="center"/>
          </w:tcPr>
          <w:p w14:paraId="3A6A5D55" w14:textId="77777777" w:rsidR="005A484E"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1EDB7C6A" wp14:editId="6540B131">
                  <wp:extent cx="1483360" cy="1483360"/>
                  <wp:effectExtent l="0" t="0" r="2540" b="2540"/>
                  <wp:docPr id="1905204047" name="Picture 1" descr="一名人士舉起手和一個裡面有感嘆號的對話泡泡框。身旁是一個圖表。"/>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5204047" name="Picture 1" descr="一名人士舉起手和一個裡面有感嘆號的對話泡泡框。身旁是一個圖表。"/>
                          <pic:cNvPicPr/>
                        </pic:nvPicPr>
                        <pic:blipFill>
                          <a:blip r:embed="rId161"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1D8B58D4" w14:textId="77777777" w:rsidR="00B67BC0" w:rsidRPr="00E43AF5" w:rsidRDefault="00CF4F49" w:rsidP="00E43AF5">
            <w:pPr>
              <w:spacing w:line="240" w:lineRule="auto"/>
              <w:rPr>
                <w:rFonts w:eastAsia="Microsoft JhengHei"/>
                <w:lang w:eastAsia="zh-HK"/>
              </w:rPr>
            </w:pPr>
            <w:r w:rsidRPr="00E43AF5">
              <w:rPr>
                <w:rFonts w:eastAsia="Microsoft JhengHei"/>
                <w:lang w:eastAsia="zh-HK"/>
              </w:rPr>
              <w:t>透過我們收集的數據量，就可了解這項行動計劃有沒有效。</w:t>
            </w:r>
          </w:p>
          <w:p w14:paraId="05DB7EE2" w14:textId="70F4132C" w:rsidR="005A484E" w:rsidRPr="00E43AF5" w:rsidRDefault="00CF4F49" w:rsidP="00E43AF5">
            <w:pPr>
              <w:spacing w:line="240" w:lineRule="auto"/>
              <w:rPr>
                <w:rFonts w:eastAsia="Microsoft JhengHei"/>
                <w:lang w:eastAsia="zh-HK"/>
              </w:rPr>
            </w:pPr>
            <w:r w:rsidRPr="00E43AF5">
              <w:rPr>
                <w:rFonts w:eastAsia="Microsoft JhengHei"/>
                <w:lang w:eastAsia="zh-HK"/>
              </w:rPr>
              <w:t>當中包括支持文化和語言多元化參保人需要的</w:t>
            </w:r>
            <w:r w:rsidR="008E4346">
              <w:rPr>
                <w:rFonts w:eastAsia="Microsoft JhengHei"/>
                <w:lang w:eastAsia="zh-HK"/>
              </w:rPr>
              <w:br/>
            </w:r>
            <w:r w:rsidRPr="00E43AF5">
              <w:rPr>
                <w:rFonts w:eastAsia="Microsoft JhengHei"/>
                <w:lang w:eastAsia="zh-HK"/>
              </w:rPr>
              <w:t>數據。</w:t>
            </w:r>
          </w:p>
        </w:tc>
      </w:tr>
    </w:tbl>
    <w:p w14:paraId="09FE50D1" w14:textId="77777777" w:rsidR="0039501C" w:rsidRPr="00E43AF5" w:rsidRDefault="00CF4F49" w:rsidP="00E43AF5">
      <w:pPr>
        <w:spacing w:before="0" w:after="0" w:line="240" w:lineRule="auto"/>
        <w:rPr>
          <w:rFonts w:eastAsia="Microsoft JhengHei" w:cs="Times New Roman"/>
          <w:b/>
          <w:bCs/>
          <w:sz w:val="32"/>
          <w:szCs w:val="26"/>
          <w:lang w:eastAsia="zh-HK"/>
        </w:rPr>
      </w:pPr>
      <w:r w:rsidRPr="00E43AF5">
        <w:rPr>
          <w:rFonts w:eastAsia="Microsoft JhengHei"/>
          <w:lang w:eastAsia="zh-HK"/>
        </w:rPr>
        <w:br w:type="page"/>
      </w:r>
    </w:p>
    <w:p w14:paraId="7C6F04FD" w14:textId="77777777" w:rsidR="00B676E1" w:rsidRPr="00E43AF5" w:rsidRDefault="00CF4F49" w:rsidP="00E43AF5">
      <w:pPr>
        <w:pStyle w:val="Heading3"/>
        <w:spacing w:before="360"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713536" behindDoc="1" locked="0" layoutInCell="1" allowOverlap="1" wp14:anchorId="7DDA97F6" wp14:editId="4604BF8A">
                <wp:simplePos x="0" y="0"/>
                <wp:positionH relativeFrom="margin">
                  <wp:posOffset>19050</wp:posOffset>
                </wp:positionH>
                <wp:positionV relativeFrom="paragraph">
                  <wp:posOffset>233501</wp:posOffset>
                </wp:positionV>
                <wp:extent cx="5784850" cy="240665"/>
                <wp:effectExtent l="19050" t="19050" r="25400" b="26035"/>
                <wp:wrapNone/>
                <wp:docPr id="905895971" name="Group 90589597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4850" cy="240665"/>
                          <a:chOff x="11875" y="0"/>
                          <a:chExt cx="5787317" cy="241540"/>
                        </a:xfrm>
                      </wpg:grpSpPr>
                      <wps:wsp>
                        <wps:cNvPr id="1704202234" name="Straight Connector 1704202234"/>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208141766" name="Oval 208141766"/>
                        <wps:cNvSpPr/>
                        <wps:spPr>
                          <a:xfrm>
                            <a:off x="5557652" y="0"/>
                            <a:ext cx="241540" cy="241540"/>
                          </a:xfrm>
                          <a:prstGeom prst="ellipse">
                            <a:avLst/>
                          </a:prstGeom>
                          <a:solidFill>
                            <a:srgbClr val="06A8B5"/>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4B040A33" id="Group 905895971" o:spid="_x0000_s1026" alt="&quot;&quot;" style="position:absolute;margin-left:1.5pt;margin-top:18.4pt;width:455.5pt;height:18.95pt;z-index:-251602944;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dikWWgMAAAIJAAAOAAAAZHJzL2Uyb0RvYy54bWy8VttO3DAQfa/Uf7D8XnLZTbKNCBXdFl5Q&#10;QYWqz8ZxNpEc27UNWfr1HTtxAmV7l8pD8GVmPD4+Z2aP3+x7ju6ZNp0UFU6OYoyYoLLuxK7Cn27O&#10;Xm0wMpaImnApWIUfmMFvTl6+OB5UyVLZSl4zjSCIMOWgKtxaq8ooMrRlPTFHUjEBm43UPbEw1buo&#10;1mSA6D2P0jjOo0HqWmlJmTGw+m7cxCc+ftMwai+bxjCLeIUhN+u/2n9v3Tc6OSblThPVdnRKg/xF&#10;Fj3pBBw6h3pHLEF3unsWqu+olkY29ojKPpJN01Hm7wC3SeLvbnOu5Z3yd9mVw07NMAG03+H012Hp&#10;h/tzra7VlQYkBrUDLPzM3WXf6N79hyzR3kP2MEPG9hZRWMyKzXqTAbIU9tJ1nOfZiCltAXjnliSb&#10;IsNocaXt+8W5WCVFcE6ytX+QKBwdPUloUEARs6Bg/g2F65Yo5sE1JaBwpVFXQ7ZFvE7jNF2tMRKk&#10;B8ZeW026XWvRVgoBfJIaPTLyqPkAWzFhaEoDcB4AcEEiWcV5uhmBWpBM8mKVjmA8xYGUSht7zmSP&#10;3KDCvBMudVKS+wtjIQeALJi4ZS7QUOHVJondyxDQlRa1Ow4QDen5kX3gbHT4yBoAwL2XD+wFyLZc&#10;o3sC0iGUMmETH8KFB2vn1nScz47xrx0ne+fKvDj/xHn28CdLYWfnvhNSHzrd7kPKzWgfEBjv7SC4&#10;lfWDfzgPDfDLyeA/EC2NN8k6KfI88OwSgEbL6kKsWZzh5YI8ZmVmWVbkGVBnEVlgVbr2qprk+Uxh&#10;C20mZjHOO2V+Si4jeVefwcu7dzB6dzuzJM5PN2+9/oGPT8weE9K7/TBG/jZ9XeQT0R7FgIhchOfz&#10;+voRgdNDTAgE9oe3pGYjr7MY/sJhruc4yns5Heb4b4jjf3Ocz7L8BceRlmP7M4qedVBHLoixV0RD&#10;v4MqAT3cXsKn4RJKh5xGGLVSfz207uyhAMMuRgP0zwqbL3dEM6DzXb+VUDMS6PyK+iHE15aHYaNl&#10;/xna9qmLAFtEUIhTYWp1mGzt2KOh8VN2eurNoGEqYi/EtaKhSrmad7P/TLSa6GuB9x9kKO3P6uNo&#10;O7FoVP408cL3/QYarSfA9KPAdfLHc2+//HQ5+QYAAP//AwBQSwMEFAAGAAgAAAAhAHAxqhzfAAAA&#10;BwEAAA8AAABkcnMvZG93bnJldi54bWxMj0FPwkAQhe8m/ofNmHiTbQUBa7eEEPVETAQT4m1oh7ah&#10;O9t0l7b8e8eTniYz7+XN99LVaBvVU+drxwbiSQSKOHdFzaWBr/3bwxKUD8gFNo7JwJU8rLLbmxST&#10;wg38Sf0ulEpC2CdooAqhTbT2eUUW/cS1xKKdXGcxyNqVuuhwkHDb6McommuLNcuHClvaVJSfdxdr&#10;4H3AYT2NX/vt+bS5fu+fPg7bmIy5vxvXL6ACjeHPDL/4gg6ZMB3dhQuvGgNTaRJkzKWAyM/xTA5H&#10;A4vZAnSW6v/82Q8AAAD//wMAUEsBAi0AFAAGAAgAAAAhALaDOJL+AAAA4QEAABMAAAAAAAAAAAAA&#10;AAAAAAAAAFtDb250ZW50X1R5cGVzXS54bWxQSwECLQAUAAYACAAAACEAOP0h/9YAAACUAQAACwAA&#10;AAAAAAAAAAAAAAAvAQAAX3JlbHMvLnJlbHNQSwECLQAUAAYACAAAACEA8nYpFloDAAACCQAADgAA&#10;AAAAAAAAAAAAAAAuAgAAZHJzL2Uyb0RvYy54bWxQSwECLQAUAAYACAAAACEAcDGqHN8AAAAHAQAA&#10;DwAAAAAAAAAAAAAAAAC0BQAAZHJzL2Rvd25yZXYueG1sUEsFBgAAAAAEAAQA8wAAAMAGAAAAAA==&#10;">
                <v:line id="Straight Connector 1704202234"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DrbOyQAAAOMAAAAPAAAAZHJzL2Rvd25yZXYueG1sRE9fa8Iw&#10;EH8f7DuEG+xlaGKVKZ1RpkMYzIepBft4NLe2rLmUJtX67ZfBYI/3+3/L9WAbcaHO1441TMYKBHHh&#10;TM2lhuy0Gy1A+IBssHFMGm7kYb26v1tiatyVD3Q5hlLEEPYpaqhCaFMpfVGRRT92LXHkvlxnMcSz&#10;K6Xp8BrDbSMTpZ6lxZpjQ4UtbSsqvo+91XC+Hbb951sr8ybL8/354ynrN73Wjw/D6wuIQEP4F/+5&#10;302cP1ezRCXJdAa/P0UA5OoHAAD//wMAUEsBAi0AFAAGAAgAAAAhANvh9svuAAAAhQEAABMAAAAA&#10;AAAAAAAAAAAAAAAAAFtDb250ZW50X1R5cGVzXS54bWxQSwECLQAUAAYACAAAACEAWvQsW78AAAAV&#10;AQAACwAAAAAAAAAAAAAAAAAfAQAAX3JlbHMvLnJlbHNQSwECLQAUAAYACAAAACEAYA62zskAAADj&#10;AAAADwAAAAAAAAAAAAAAAAAHAgAAZHJzL2Rvd25yZXYueG1sUEsFBgAAAAADAAMAtwAAAP0CAAAA&#10;AA==&#10;" strokecolor="#65276f [3044]" strokeweight="3pt">
                  <v:stroke endcap="round"/>
                </v:line>
                <v:oval id="Oval 208141766"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tGeCyQAAAOIAAAAPAAAAZHJzL2Rvd25yZXYueG1sRI9Ra8Iw&#10;FIXfB/sP4Q72IjOtSCe1UcZAkAoDdT/grrk2pc1NSaJ2/34ZDPZ4OOd8h1NtJzuIG/nQOVaQzzMQ&#10;xI3THbcKPs+7lxWIEJE1Do5JwTcF2G4eHyostbvzkW6n2IoE4VCiAhPjWEoZGkMWw9yNxMm7OG8x&#10;JulbqT3eE9wOcpFlhbTYcVowONK7oaY/Xa2Cuq394cD5edZ/zJZ7Osav2milnp+mtzWISFP8D/+1&#10;91rBIlvly/y1KOD3UroDcvMDAAD//wMAUEsBAi0AFAAGAAgAAAAhANvh9svuAAAAhQEAABMAAAAA&#10;AAAAAAAAAAAAAAAAAFtDb250ZW50X1R5cGVzXS54bWxQSwECLQAUAAYACAAAACEAWvQsW78AAAAV&#10;AQAACwAAAAAAAAAAAAAAAAAfAQAAX3JlbHMvLnJlbHNQSwECLQAUAAYACAAAACEAWLRngskAAADi&#10;AAAADwAAAAAAAAAAAAAAAAAHAgAAZHJzL2Rvd25yZXYueG1sUEsFBgAAAAADAAMAtwAAAP0CAAAA&#10;AA==&#10;" fillcolor="#06a8b5" strokecolor="#6b2976" strokeweight="3pt"/>
                <w10:wrap anchorx="margin"/>
              </v:group>
            </w:pict>
          </mc:Fallback>
        </mc:AlternateContent>
      </w:r>
      <w:r w:rsidR="00766698" w:rsidRPr="00E43AF5">
        <w:rPr>
          <w:rFonts w:eastAsia="Microsoft JhengHei"/>
          <w:lang w:eastAsia="zh-HK"/>
        </w:rPr>
        <w:t>行動二十五</w:t>
      </w:r>
    </w:p>
    <w:tbl>
      <w:tblPr>
        <w:tblW w:w="9128" w:type="dxa"/>
        <w:tblLayout w:type="fixed"/>
        <w:tblLook w:val="04A0" w:firstRow="1" w:lastRow="0" w:firstColumn="1" w:lastColumn="0" w:noHBand="0" w:noVBand="1"/>
      </w:tblPr>
      <w:tblGrid>
        <w:gridCol w:w="2536"/>
        <w:gridCol w:w="6592"/>
      </w:tblGrid>
      <w:tr w:rsidR="00AA2C85" w:rsidRPr="00E43AF5" w14:paraId="33AF64DF" w14:textId="77777777" w:rsidTr="0039501C">
        <w:trPr>
          <w:trHeight w:val="3288"/>
        </w:trPr>
        <w:tc>
          <w:tcPr>
            <w:tcW w:w="2536" w:type="dxa"/>
            <w:vAlign w:val="center"/>
          </w:tcPr>
          <w:p w14:paraId="4A1F5E69" w14:textId="77777777" w:rsidR="004A2EA4"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3F34DEAF" wp14:editId="6A4FB956">
                  <wp:extent cx="1473200" cy="1473200"/>
                  <wp:effectExtent l="0" t="0" r="0" b="0"/>
                  <wp:docPr id="1054512006" name="Picture 19" descr="一部顯示圖表的電腦。"/>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4512006" name="Picture 19" descr="一部顯示圖表的電腦。"/>
                          <pic:cNvPicPr/>
                        </pic:nvPicPr>
                        <pic:blipFill>
                          <a:blip r:embed="rId162" cstate="print">
                            <a:extLst>
                              <a:ext uri="{28A0092B-C50C-407E-A947-70E740481C1C}">
                                <a14:useLocalDpi xmlns:a14="http://schemas.microsoft.com/office/drawing/2010/main" val="0"/>
                              </a:ext>
                            </a:extLst>
                          </a:blip>
                          <a:stretch>
                            <a:fillRect/>
                          </a:stretch>
                        </pic:blipFill>
                        <pic:spPr>
                          <a:xfrm>
                            <a:off x="0" y="0"/>
                            <a:ext cx="1473200" cy="1473200"/>
                          </a:xfrm>
                          <a:prstGeom prst="rect">
                            <a:avLst/>
                          </a:prstGeom>
                        </pic:spPr>
                      </pic:pic>
                    </a:graphicData>
                  </a:graphic>
                </wp:inline>
              </w:drawing>
            </w:r>
          </w:p>
        </w:tc>
        <w:tc>
          <w:tcPr>
            <w:tcW w:w="6592" w:type="dxa"/>
            <w:vAlign w:val="center"/>
          </w:tcPr>
          <w:p w14:paraId="3075CFC4" w14:textId="77777777" w:rsidR="006D5181" w:rsidRPr="00E43AF5" w:rsidRDefault="00CF4F49" w:rsidP="00E43AF5">
            <w:pPr>
              <w:spacing w:line="240" w:lineRule="auto"/>
              <w:rPr>
                <w:rFonts w:eastAsia="Microsoft JhengHei"/>
                <w:lang w:eastAsia="zh-HK"/>
              </w:rPr>
            </w:pPr>
            <w:r w:rsidRPr="00E43AF5">
              <w:rPr>
                <w:rFonts w:eastAsia="Microsoft JhengHei"/>
                <w:lang w:eastAsia="zh-HK"/>
              </w:rPr>
              <w:t>我們會研究並分享文化和語言多元化參保人得到的新數據。</w:t>
            </w:r>
          </w:p>
          <w:p w14:paraId="32B06214" w14:textId="5E907718" w:rsidR="00AC1C28" w:rsidRPr="00E43AF5" w:rsidRDefault="00CF4F49" w:rsidP="00E43AF5">
            <w:pPr>
              <w:spacing w:line="240" w:lineRule="auto"/>
              <w:rPr>
                <w:rFonts w:eastAsia="Microsoft JhengHei"/>
                <w:lang w:eastAsia="zh-HK"/>
              </w:rPr>
            </w:pPr>
            <w:r w:rsidRPr="00E43AF5">
              <w:rPr>
                <w:rFonts w:eastAsia="Microsoft JhengHei"/>
                <w:lang w:eastAsia="zh-HK"/>
              </w:rPr>
              <w:t>這樣會協助我們的職員和合作夥伴做出妥善的</w:t>
            </w:r>
            <w:r w:rsidR="008E4346">
              <w:rPr>
                <w:rFonts w:eastAsia="Microsoft JhengHei"/>
                <w:lang w:eastAsia="zh-HK"/>
              </w:rPr>
              <w:br/>
            </w:r>
            <w:r w:rsidRPr="00E43AF5">
              <w:rPr>
                <w:rFonts w:eastAsia="Microsoft JhengHei"/>
                <w:lang w:eastAsia="zh-HK"/>
              </w:rPr>
              <w:t>決定。</w:t>
            </w:r>
          </w:p>
        </w:tc>
      </w:tr>
      <w:tr w:rsidR="00AA2C85" w:rsidRPr="00E43AF5" w14:paraId="1B250C9B" w14:textId="77777777" w:rsidTr="0039501C">
        <w:trPr>
          <w:trHeight w:val="3288"/>
        </w:trPr>
        <w:tc>
          <w:tcPr>
            <w:tcW w:w="2536" w:type="dxa"/>
            <w:vAlign w:val="center"/>
          </w:tcPr>
          <w:p w14:paraId="6ABD7D0D" w14:textId="77777777" w:rsidR="004A2EA4"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0F860950" wp14:editId="241FF936">
                  <wp:extent cx="1473200" cy="1473200"/>
                  <wp:effectExtent l="0" t="0" r="0" b="0"/>
                  <wp:docPr id="852475434" name="Picture 20" descr="兩名人士在使用手提電腦和一個圖表。"/>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2475434" name="Picture 20" descr="兩名人士在使用手提電腦和一個圖表。"/>
                          <pic:cNvPicPr/>
                        </pic:nvPicPr>
                        <pic:blipFill>
                          <a:blip r:embed="rId163" cstate="print">
                            <a:extLst>
                              <a:ext uri="{28A0092B-C50C-407E-A947-70E740481C1C}">
                                <a14:useLocalDpi xmlns:a14="http://schemas.microsoft.com/office/drawing/2010/main" val="0"/>
                              </a:ext>
                            </a:extLst>
                          </a:blip>
                          <a:stretch>
                            <a:fillRect/>
                          </a:stretch>
                        </pic:blipFill>
                        <pic:spPr>
                          <a:xfrm>
                            <a:off x="0" y="0"/>
                            <a:ext cx="1473200" cy="1473200"/>
                          </a:xfrm>
                          <a:prstGeom prst="rect">
                            <a:avLst/>
                          </a:prstGeom>
                        </pic:spPr>
                      </pic:pic>
                    </a:graphicData>
                  </a:graphic>
                </wp:inline>
              </w:drawing>
            </w:r>
          </w:p>
        </w:tc>
        <w:tc>
          <w:tcPr>
            <w:tcW w:w="6592" w:type="dxa"/>
            <w:vAlign w:val="center"/>
          </w:tcPr>
          <w:p w14:paraId="027344DA" w14:textId="77777777" w:rsidR="004A2EA4" w:rsidRPr="00E43AF5" w:rsidRDefault="00CF4F49" w:rsidP="00E43AF5">
            <w:pPr>
              <w:spacing w:line="240" w:lineRule="auto"/>
              <w:rPr>
                <w:rFonts w:eastAsia="Microsoft JhengHei"/>
                <w:lang w:eastAsia="zh-HK"/>
              </w:rPr>
            </w:pPr>
            <w:r w:rsidRPr="00E43AF5">
              <w:rPr>
                <w:rFonts w:eastAsia="Microsoft JhengHei"/>
                <w:lang w:eastAsia="zh-HK"/>
              </w:rPr>
              <w:t>我們會更新從文化和語言多元化參保人收集的數據方式。</w:t>
            </w:r>
          </w:p>
        </w:tc>
      </w:tr>
      <w:tr w:rsidR="00AA2C85" w:rsidRPr="00E43AF5" w14:paraId="408E10E8" w14:textId="77777777" w:rsidTr="0039501C">
        <w:trPr>
          <w:trHeight w:val="3288"/>
        </w:trPr>
        <w:tc>
          <w:tcPr>
            <w:tcW w:w="2536" w:type="dxa"/>
            <w:vAlign w:val="center"/>
          </w:tcPr>
          <w:p w14:paraId="77614CA2" w14:textId="77777777" w:rsidR="00AC1C28"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79A85A77" wp14:editId="4AA37CDE">
                  <wp:extent cx="1473200" cy="1473200"/>
                  <wp:effectExtent l="0" t="0" r="0" b="0"/>
                  <wp:docPr id="1693983596" name="Picture 21" descr="一部顯示圖表和一個剔號的電腦。"/>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3983596" name="Picture 21" descr="一部顯示圖表和一個剔號的電腦。"/>
                          <pic:cNvPicPr/>
                        </pic:nvPicPr>
                        <pic:blipFill>
                          <a:blip r:embed="rId164" cstate="print">
                            <a:extLst>
                              <a:ext uri="{28A0092B-C50C-407E-A947-70E740481C1C}">
                                <a14:useLocalDpi xmlns:a14="http://schemas.microsoft.com/office/drawing/2010/main" val="0"/>
                              </a:ext>
                            </a:extLst>
                          </a:blip>
                          <a:stretch>
                            <a:fillRect/>
                          </a:stretch>
                        </pic:blipFill>
                        <pic:spPr>
                          <a:xfrm>
                            <a:off x="0" y="0"/>
                            <a:ext cx="1473200" cy="1473200"/>
                          </a:xfrm>
                          <a:prstGeom prst="rect">
                            <a:avLst/>
                          </a:prstGeom>
                        </pic:spPr>
                      </pic:pic>
                    </a:graphicData>
                  </a:graphic>
                </wp:inline>
              </w:drawing>
            </w:r>
          </w:p>
        </w:tc>
        <w:tc>
          <w:tcPr>
            <w:tcW w:w="6576" w:type="dxa"/>
            <w:vAlign w:val="center"/>
          </w:tcPr>
          <w:p w14:paraId="6AC5C7C7" w14:textId="77777777" w:rsidR="00775E71" w:rsidRPr="00E43AF5" w:rsidRDefault="00CF4F49" w:rsidP="00E43AF5">
            <w:pPr>
              <w:spacing w:line="240" w:lineRule="auto"/>
              <w:rPr>
                <w:rFonts w:eastAsia="Microsoft JhengHei"/>
                <w:lang w:eastAsia="zh-HK"/>
              </w:rPr>
            </w:pPr>
            <w:r w:rsidRPr="00E43AF5">
              <w:rPr>
                <w:rStyle w:val="ui-provider"/>
                <w:rFonts w:eastAsia="Microsoft JhengHei"/>
                <w:lang w:eastAsia="zh-HK"/>
              </w:rPr>
              <w:t>透過得知從文化和語言多元化參保人收集數據的使用人數，就可了解這項行動計劃有沒有效。</w:t>
            </w:r>
          </w:p>
        </w:tc>
      </w:tr>
      <w:tr w:rsidR="00AA2C85" w:rsidRPr="00E43AF5" w14:paraId="03577699" w14:textId="77777777" w:rsidTr="0039501C">
        <w:trPr>
          <w:trHeight w:val="3288"/>
        </w:trPr>
        <w:tc>
          <w:tcPr>
            <w:tcW w:w="2536" w:type="dxa"/>
            <w:vAlign w:val="center"/>
          </w:tcPr>
          <w:p w14:paraId="252B789D" w14:textId="77777777" w:rsidR="00AC1C28"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7CFA3161" wp14:editId="25454330">
                  <wp:extent cx="1473200" cy="1473200"/>
                  <wp:effectExtent l="0" t="0" r="0" b="0"/>
                  <wp:docPr id="1419418283" name="Picture 22" descr="一個對話泡泡框內有三名NDIS職員，這名職員在一個剔號和一個交叉下方。"/>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9418283" name="Picture 22" descr="一個對話泡泡框內有三名NDIS職員，這名職員在一個剔號和一個交叉下方。"/>
                          <pic:cNvPicPr/>
                        </pic:nvPicPr>
                        <pic:blipFill>
                          <a:blip r:embed="rId165" cstate="print">
                            <a:extLst>
                              <a:ext uri="{28A0092B-C50C-407E-A947-70E740481C1C}">
                                <a14:useLocalDpi xmlns:a14="http://schemas.microsoft.com/office/drawing/2010/main" val="0"/>
                              </a:ext>
                            </a:extLst>
                          </a:blip>
                          <a:stretch>
                            <a:fillRect/>
                          </a:stretch>
                        </pic:blipFill>
                        <pic:spPr>
                          <a:xfrm>
                            <a:off x="0" y="0"/>
                            <a:ext cx="1473200" cy="1473200"/>
                          </a:xfrm>
                          <a:prstGeom prst="rect">
                            <a:avLst/>
                          </a:prstGeom>
                        </pic:spPr>
                      </pic:pic>
                    </a:graphicData>
                  </a:graphic>
                </wp:inline>
              </w:drawing>
            </w:r>
          </w:p>
        </w:tc>
        <w:tc>
          <w:tcPr>
            <w:tcW w:w="6592" w:type="dxa"/>
            <w:vAlign w:val="center"/>
          </w:tcPr>
          <w:p w14:paraId="0FBEDAD5" w14:textId="77777777" w:rsidR="00207CAE" w:rsidRPr="00E43AF5" w:rsidRDefault="00CF4F49" w:rsidP="00E43AF5">
            <w:pPr>
              <w:spacing w:line="240" w:lineRule="auto"/>
              <w:rPr>
                <w:rFonts w:eastAsia="Microsoft JhengHei"/>
                <w:lang w:eastAsia="zh-HK"/>
              </w:rPr>
            </w:pPr>
            <w:r w:rsidRPr="00E43AF5">
              <w:rPr>
                <w:rFonts w:eastAsia="Microsoft JhengHei"/>
                <w:lang w:eastAsia="zh-HK"/>
              </w:rPr>
              <w:t>我們亦會聆聽這類數據怎樣影響人做出決定，以了解這項行動計劃有沒有效。</w:t>
            </w:r>
          </w:p>
          <w:p w14:paraId="27DDCEE9" w14:textId="77777777" w:rsidR="00AC1C28" w:rsidRPr="00E43AF5" w:rsidRDefault="00CF4F49" w:rsidP="00E43AF5">
            <w:pPr>
              <w:spacing w:line="240" w:lineRule="auto"/>
              <w:rPr>
                <w:rFonts w:eastAsia="Microsoft JhengHei"/>
                <w:lang w:eastAsia="zh-HK"/>
              </w:rPr>
            </w:pPr>
            <w:r w:rsidRPr="00E43AF5">
              <w:rPr>
                <w:rFonts w:eastAsia="Microsoft JhengHei"/>
                <w:lang w:eastAsia="zh-HK"/>
              </w:rPr>
              <w:t>當中包括我們的職員和合作夥伴。</w:t>
            </w:r>
          </w:p>
        </w:tc>
      </w:tr>
    </w:tbl>
    <w:p w14:paraId="4D6D76AA" w14:textId="77777777" w:rsidR="00B676E1" w:rsidRPr="00E43AF5" w:rsidRDefault="00CF4F49" w:rsidP="00E43AF5">
      <w:pPr>
        <w:pStyle w:val="Heading2"/>
        <w:spacing w:line="240" w:lineRule="auto"/>
        <w:rPr>
          <w:rFonts w:eastAsia="Microsoft JhengHei"/>
          <w:color w:val="000000" w:themeColor="text1"/>
          <w:lang w:eastAsia="zh-HK"/>
        </w:rPr>
      </w:pPr>
      <w:r w:rsidRPr="00E43AF5">
        <w:rPr>
          <w:rFonts w:eastAsia="Microsoft JhengHei"/>
          <w:noProof/>
          <w:color w:val="000000" w:themeColor="text1"/>
          <w:lang w:eastAsia="zh-HK"/>
        </w:rPr>
        <w:lastRenderedPageBreak/>
        <mc:AlternateContent>
          <mc:Choice Requires="wps">
            <w:drawing>
              <wp:anchor distT="0" distB="0" distL="114300" distR="114300" simplePos="0" relativeHeight="251715584" behindDoc="1" locked="0" layoutInCell="1" allowOverlap="1" wp14:anchorId="6D2F401B" wp14:editId="162B7A0E">
                <wp:simplePos x="0" y="0"/>
                <wp:positionH relativeFrom="page">
                  <wp:posOffset>570230</wp:posOffset>
                </wp:positionH>
                <wp:positionV relativeFrom="paragraph">
                  <wp:posOffset>-162117</wp:posOffset>
                </wp:positionV>
                <wp:extent cx="6422400" cy="691200"/>
                <wp:effectExtent l="19050" t="19050" r="16510" b="13970"/>
                <wp:wrapNone/>
                <wp:docPr id="604329672" name="Rectangle: Rounded Corners 60432967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422400" cy="691200"/>
                        </a:xfrm>
                        <a:prstGeom prst="roundRect">
                          <a:avLst>
                            <a:gd name="adj" fmla="val 27035"/>
                          </a:avLst>
                        </a:prstGeom>
                        <a:solidFill>
                          <a:srgbClr val="B6E3F9"/>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roundrect w14:anchorId="0947A4D9" id="Rectangle: Rounded Corners 604329672" o:spid="_x0000_s1026" alt="&quot;&quot;" style="position:absolute;margin-left:44.9pt;margin-top:-12.75pt;width:505.7pt;height:54.45pt;z-index:-25160089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arcsize="17719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LRvYigIAAIEFAAAOAAAAZHJzL2Uyb0RvYy54bWysVEtPGzEQvlfqf7B8L7tZIEDEBvFoekEQ&#10;ARVn47WzW/nVsZNN+usZex9pC+JQNQdnvDPzeeabx/nFViuyEeAba0o6OcgpEYbbqjGrkn5/Wnw5&#10;pcQHZiqmrBEl3QlPL+afP523biYKW1tVCSAIYvysdSWtQ3CzLPO8Fpr5A+uEQaW0oFnAK6yyCliL&#10;6FplRZ5Ps9ZC5cBy4T1+vemUdJ7wpRQ83EvpRSCqpBhbSCek8yWe2fyczVbAXN3wPgz2D1Fo1hh8&#10;dIS6YYGRNTRvoHTDwXorwwG3OrNSNlykHDCbSf5XNo81cyLlguR4N9Lk/x8sv9s8uiUgDa3zM49i&#10;zGIrQcd/jI9sE1m7kSyxDYTjx+lRURzlyClH3fRsgtWIbGZ7bwc+fBNWkyiUFOzaVA9YkUQU29z6&#10;kBiriGEaW4NVPyiRWiH/G6ZIcZIfHveIvTFiD5jR01vVVItGqXSB1cu1AoKuJb2afj1cnPXOf5gp&#10;Q9qSHp5OMNqPMaZXxdnJ9C0GBqEM5rnnK0lhp0QEVOZBSNJUyFDRvRBbWYyhMc6FCZNOVbNKdBEf&#10;5/gbHhs8EpsJMCJLzHTE7gEGyw5kwO7K0NtHV5EmYXTuU//IefRIL1sTRmfdGAvvZaYwq/7lzn4g&#10;qaMmsvRiq90SCNhuDr3jiwZ745b5sGSAhcd2wmUS7vGQymKlbC9RUlv49d73aI/zgFpKWhzkkvqf&#10;awaCErPW1xa7YYIryPEkIj4ENYgSrH7G/XEZEVDFDEeckvIAw+U6dMsCNxAXl5fJDCfXsXBrHh2P&#10;4JGh2JZP22cGrm/2gGNyZ4cBZrPUwR07e9ueoI6V/oJznsre76S4SH6/J6v95py/AgAA//8DAFBL&#10;AwQUAAYACAAAACEA4Aoo+d4AAAAKAQAADwAAAGRycy9kb3ducmV2LnhtbEyPzU7DMBCE70i8g7VI&#10;XFDrJBCUpHEqhMS1ogXubrxNotrrELv5eXvcEz2OZjTzTbmdjWYjDq6zJCBeR8CQaqs6agR8f32s&#10;MmDOS1JSW0IBCzrYVvd3pSyUnWiP48E3LJSQK6SA1vu+4NzVLRrp1rZHCt7JDkb6IIeGq0FOodxo&#10;nkTRKzeyo7DQyh7fW6zPh4sRsDc/Wf55Gildlp3Op2435r9PQjw+zG8bYB5n/x+GK35AhyowHe2F&#10;lGNaQJYHci9glaQpsGsgjuIE2DFYzy/Aq5LfXqj+AAAA//8DAFBLAQItABQABgAIAAAAIQC2gziS&#10;/gAAAOEBAAATAAAAAAAAAAAAAAAAAAAAAABbQ29udGVudF9UeXBlc10ueG1sUEsBAi0AFAAGAAgA&#10;AAAhADj9If/WAAAAlAEAAAsAAAAAAAAAAAAAAAAALwEAAF9yZWxzLy5yZWxzUEsBAi0AFAAGAAgA&#10;AAAhADMtG9iKAgAAgQUAAA4AAAAAAAAAAAAAAAAALgIAAGRycy9lMm9Eb2MueG1sUEsBAi0AFAAG&#10;AAgAAAAhAOAKKPneAAAACgEAAA8AAAAAAAAAAAAAAAAA5AQAAGRycy9kb3ducmV2LnhtbFBLBQYA&#10;AAAABAAEAPMAAADvBQAAAAA=&#10;" fillcolor="#b6e3f9" strokecolor="#6b2976" strokeweight="3pt">
                <w10:wrap anchorx="page"/>
              </v:roundrect>
            </w:pict>
          </mc:Fallback>
        </mc:AlternateContent>
      </w:r>
      <w:bookmarkStart w:id="108" w:name="_Toc256000007"/>
      <w:r w:rsidRPr="00E43AF5">
        <w:rPr>
          <w:rFonts w:eastAsia="Microsoft JhengHei"/>
          <w:color w:val="000000" w:themeColor="text1"/>
          <w:lang w:eastAsia="zh-HK"/>
        </w:rPr>
        <w:t xml:space="preserve">6. </w:t>
      </w:r>
      <w:r w:rsidRPr="00E43AF5">
        <w:rPr>
          <w:rFonts w:eastAsia="Microsoft JhengHei"/>
          <w:color w:val="000000" w:themeColor="text1"/>
          <w:lang w:eastAsia="zh-HK"/>
        </w:rPr>
        <w:t>如何與社群聯繫</w:t>
      </w:r>
      <w:bookmarkEnd w:id="108"/>
    </w:p>
    <w:p w14:paraId="7B6E429A" w14:textId="77777777" w:rsidR="00B676E1" w:rsidRPr="00E43AF5" w:rsidRDefault="00CF4F49" w:rsidP="00E43AF5">
      <w:pPr>
        <w:pStyle w:val="Heading3"/>
        <w:spacing w:before="480" w:after="120" w:line="240" w:lineRule="auto"/>
        <w:rPr>
          <w:rFonts w:eastAsia="Microsoft JhengHei"/>
          <w:lang w:eastAsia="zh-HK"/>
        </w:rPr>
      </w:pPr>
      <w:r w:rsidRPr="00E43AF5">
        <w:rPr>
          <w:rFonts w:eastAsia="Microsoft JhengHei"/>
          <w:noProof/>
          <w:lang w:eastAsia="zh-HK"/>
        </w:rPr>
        <mc:AlternateContent>
          <mc:Choice Requires="wpg">
            <w:drawing>
              <wp:anchor distT="0" distB="0" distL="114300" distR="114300" simplePos="0" relativeHeight="251717632" behindDoc="1" locked="0" layoutInCell="1" allowOverlap="1" wp14:anchorId="542383A0" wp14:editId="717D8244">
                <wp:simplePos x="0" y="0"/>
                <wp:positionH relativeFrom="margin">
                  <wp:posOffset>19050</wp:posOffset>
                </wp:positionH>
                <wp:positionV relativeFrom="paragraph">
                  <wp:posOffset>546914</wp:posOffset>
                </wp:positionV>
                <wp:extent cx="5785200" cy="241200"/>
                <wp:effectExtent l="19050" t="19050" r="25400" b="26035"/>
                <wp:wrapNone/>
                <wp:docPr id="1407463667" name="Group 140746366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5200" cy="241200"/>
                          <a:chOff x="11875" y="0"/>
                          <a:chExt cx="5787317" cy="241540"/>
                        </a:xfrm>
                      </wpg:grpSpPr>
                      <wps:wsp>
                        <wps:cNvPr id="1243295825" name="Straight Connector 1243295825"/>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660290643" name="Oval 660290643"/>
                        <wps:cNvSpPr/>
                        <wps:spPr>
                          <a:xfrm>
                            <a:off x="5557652" y="0"/>
                            <a:ext cx="241540" cy="241540"/>
                          </a:xfrm>
                          <a:prstGeom prst="ellipse">
                            <a:avLst/>
                          </a:prstGeom>
                          <a:solidFill>
                            <a:srgbClr val="B6E3F9"/>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31A91C0E" id="Group 1407463667" o:spid="_x0000_s1026" alt="&quot;&quot;" style="position:absolute;margin-left:1.5pt;margin-top:43.05pt;width:455.55pt;height:19pt;z-index:-251598848;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9fknVQMAAAIJAAAOAAAAZHJzL2Uyb0RvYy54bWy8VttO3DAQfa/Uf7D8XnJZkl0iQgVL4QUV&#10;VKh4No6zieTYrm3I0q/v2IkTLkuvUvfB68vMeHx8jieHH7cdRw9Mm1aKEid7MUZMUFm1YlPirzdn&#10;H1YYGUtERbgUrMSPzOCPR+/fHfaqYKlsJK+YRhBEmKJXJW6sVUUUGdqwjpg9qZiAxVrqjlgY6k1U&#10;adJD9I5HaRznUS91pbSkzBiYPR0W8ZGPX9eM2su6NswiXmLIzfpW+/bOtdHRISk2mqimpWMa5C+y&#10;6EgrYNMp1CmxBN3r9lWorqVaGlnbPSq7SNZ1S5k/A5wmiV+c5lzLe+XPsin6jZpgAmhf4PTXYenn&#10;h3OtrtWVBiR6tQEs/MidZVvrzv1DlmjrIXucIGNbiyhMZstVBveAEYW1dD9xfY8pbQB455Ykq2WG&#10;0exKm0+z83KRLCfnbN87R2Hr6FlCvQKKmBkF828oXDdEMQ+uKQCFK43aCrJN9xfpQbZKIWVBOmDs&#10;tdWk3TQWraUQwCep0RMjj5oPsBYjhqYwAOcOAGckkkWcp6sBqBnJJF8u0gGM5ziQQmljz5nskOuU&#10;mLfCpU4K8nBhLOQAkAUTN80F6ku8WCX+ZgjoSovKbQeIhvR8zz5yNjh8YTUA4O7LB/YCZGuu0QMB&#10;6RBKmbCJD+HCg7Vzq1vOJ8f4146jvXNlXpx/4jx5+J2lsJNz1wqpd+1utyHlerAPCAzndhDcyerR&#10;X5yHBvjlZPAfiJbncXoQ5/uLwLNLABrNszOxJnGGmwvymJSZZdkyz4A6s8gCq0CSTlVBni8VNtNm&#10;ZBbjvFXmp+QykrfVGdy8uwejN3cTS07yT4uzg5Ekz8yeEtK7vRkjP0kPlvnrGMBwLsL1eX29ReB0&#10;FxMCgf3mDanYwOsshl/YzNUcR3kvp90c/w1x/G+O80mWv+A40nIof0bRsxbekQti7BXRUO+AIFDD&#10;7SU0NZfwdMixh1Ej9fdd884eHmBYxaiH+lli8+2eaAZ0vu/WEt6MBCq/or4L8bXloVtr2d1C2T52&#10;EWCJCApxSkytDoO1HWo0FH7Kjo+9GRRMReyFuFY0vFLuzbvZ3hKtRvpa4P1nGZ72V+/jYDuyaFD+&#10;OPDC9/UGCq0nwPhR4Cr507G3nz9djn4AAAD//wMAUEsDBBQABgAIAAAAIQBXt2Ij3gAAAAgBAAAP&#10;AAAAZHJzL2Rvd25yZXYueG1sTI9Ba8JAEIXvhf6HZQq91c1qKxqzEZG2JylUC6W3NTsmwexsyK5J&#10;/PednurtDe/x5nvZenSN6LELtScNapKAQCq8ranU8HV4e1qACNGQNY0n1HDFAOv8/i4zqfUDfWK/&#10;j6XgEgqp0VDF2KZShqJCZ8LEt0jsnXznTOSzK6XtzMDlrpHTJJlLZ2riD5VpcVthcd5fnIb3wQyb&#10;mXrtd+fT9vpzePn43inU+vFh3KxARBzjfxj+8BkdcmY6+gvZIBoNM14SNSzmCgTbS/XM4si5KQuZ&#10;Z/J2QP4LAAD//wMAUEsBAi0AFAAGAAgAAAAhALaDOJL+AAAA4QEAABMAAAAAAAAAAAAAAAAAAAAA&#10;AFtDb250ZW50X1R5cGVzXS54bWxQSwECLQAUAAYACAAAACEAOP0h/9YAAACUAQAACwAAAAAAAAAA&#10;AAAAAAAvAQAAX3JlbHMvLnJlbHNQSwECLQAUAAYACAAAACEAMfX5J1UDAAACCQAADgAAAAAAAAAA&#10;AAAAAAAuAgAAZHJzL2Uyb0RvYy54bWxQSwECLQAUAAYACAAAACEAV7diI94AAAAIAQAADwAAAAAA&#10;AAAAAAAAAACvBQAAZHJzL2Rvd25yZXYueG1sUEsFBgAAAAAEAAQA8wAAALoGAAAAAA==&#10;">
                <v:line id="Straight Connector 1243295825"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lwQ/ygAAAOMAAAAPAAAAZHJzL2Rvd25yZXYueG1sRE9La8JA&#10;EL4X+h+WKXgpummqotFVqqVQsAcfAXMcstMkNDsbshuN/75bEHqc7z3LdW9qcaHWVZYVvIwiEMS5&#10;1RUXCtLTx3AGwnlkjbVlUnAjB+vV48MSE22vfKDL0RcihLBLUEHpfZNI6fKSDLqRbYgD921bgz6c&#10;bSF1i9cQbmoZR9FUGqw4NJTY0Lak/OfYGQXn22Hb7d8bmdVpln2dd89pt+mUGjz1bwsQnnr/L767&#10;P3WYH49f4/lkFk/g76cAgFz9AgAA//8DAFBLAQItABQABgAIAAAAIQDb4fbL7gAAAIUBAAATAAAA&#10;AAAAAAAAAAAAAAAAAABbQ29udGVudF9UeXBlc10ueG1sUEsBAi0AFAAGAAgAAAAhAFr0LFu/AAAA&#10;FQEAAAsAAAAAAAAAAAAAAAAAHwEAAF9yZWxzLy5yZWxzUEsBAi0AFAAGAAgAAAAhAEyXBD/KAAAA&#10;4wAAAA8AAAAAAAAAAAAAAAAABwIAAGRycy9kb3ducmV2LnhtbFBLBQYAAAAAAwADALcAAAD+AgAA&#10;AAA=&#10;" strokecolor="#65276f [3044]" strokeweight="3pt">
                  <v:stroke endcap="round"/>
                </v:line>
                <v:oval id="Oval 660290643"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e3S3ygAAAOIAAAAPAAAAZHJzL2Rvd25yZXYueG1sRI9Ba8JA&#10;FITvhf6H5RW81d2qhDa6iiiKUBBM6v2RfU2C2bdpdqvRX+8WhB6HmfmGmS1624gzdb52rOFtqEAQ&#10;F87UXGr4yjev7yB8QDbYOCYNV/KwmD8/zTA17sIHOmehFBHCPkUNVQhtKqUvKrLoh64ljt636yyG&#10;KLtSmg4vEW4bOVIqkRZrjgsVtrSqqDhlv1bDtj3kq/2P2ebrW/Npl9l6dzzdtB689MspiEB9+A8/&#10;2jujIUnU6EMlkzH8XYp3QM7vAAAA//8DAFBLAQItABQABgAIAAAAIQDb4fbL7gAAAIUBAAATAAAA&#10;AAAAAAAAAAAAAAAAAABbQ29udGVudF9UeXBlc10ueG1sUEsBAi0AFAAGAAgAAAAhAFr0LFu/AAAA&#10;FQEAAAsAAAAAAAAAAAAAAAAAHwEAAF9yZWxzLy5yZWxzUEsBAi0AFAAGAAgAAAAhAFt7dLfKAAAA&#10;4gAAAA8AAAAAAAAAAAAAAAAABwIAAGRycy9kb3ducmV2LnhtbFBLBQYAAAAAAwADALcAAAD+AgAA&#10;AAA=&#10;" fillcolor="#b6e3f9" strokecolor="#6b2976" strokeweight="3pt"/>
                <w10:wrap anchorx="margin"/>
              </v:group>
            </w:pict>
          </mc:Fallback>
        </mc:AlternateContent>
      </w:r>
      <w:r w:rsidR="00766698" w:rsidRPr="00E43AF5">
        <w:rPr>
          <w:rFonts w:eastAsia="Microsoft JhengHei"/>
          <w:lang w:eastAsia="zh-HK"/>
        </w:rPr>
        <w:t>行動二十六</w:t>
      </w:r>
    </w:p>
    <w:tbl>
      <w:tblPr>
        <w:tblW w:w="9242" w:type="dxa"/>
        <w:tblLayout w:type="fixed"/>
        <w:tblLook w:val="04A0" w:firstRow="1" w:lastRow="0" w:firstColumn="1" w:lastColumn="0" w:noHBand="0" w:noVBand="1"/>
      </w:tblPr>
      <w:tblGrid>
        <w:gridCol w:w="2552"/>
        <w:gridCol w:w="6575"/>
        <w:gridCol w:w="115"/>
      </w:tblGrid>
      <w:tr w:rsidR="00AA2C85" w:rsidRPr="00E43AF5" w14:paraId="4FDCB97D" w14:textId="77777777" w:rsidTr="00225597">
        <w:trPr>
          <w:gridAfter w:val="1"/>
          <w:wAfter w:w="115" w:type="dxa"/>
        </w:trPr>
        <w:tc>
          <w:tcPr>
            <w:tcW w:w="2552" w:type="dxa"/>
            <w:vAlign w:val="center"/>
          </w:tcPr>
          <w:p w14:paraId="4FFE0EE5" w14:textId="77777777" w:rsidR="00766698" w:rsidRPr="00E43AF5" w:rsidRDefault="00766698" w:rsidP="00E43AF5">
            <w:pPr>
              <w:pStyle w:val="Image"/>
              <w:spacing w:after="0" w:line="240" w:lineRule="auto"/>
              <w:rPr>
                <w:rFonts w:eastAsia="Microsoft JhengHei"/>
                <w:lang w:eastAsia="zh-HK"/>
              </w:rPr>
            </w:pPr>
          </w:p>
        </w:tc>
        <w:tc>
          <w:tcPr>
            <w:tcW w:w="6575" w:type="dxa"/>
            <w:vAlign w:val="center"/>
          </w:tcPr>
          <w:p w14:paraId="608E5842" w14:textId="77777777" w:rsidR="00766698" w:rsidRPr="00E43AF5" w:rsidRDefault="00CF4F49" w:rsidP="00E43AF5">
            <w:pPr>
              <w:spacing w:after="0" w:line="240" w:lineRule="auto"/>
              <w:rPr>
                <w:rFonts w:eastAsia="Microsoft JhengHei"/>
                <w:lang w:eastAsia="zh-HK"/>
              </w:rPr>
            </w:pPr>
            <w:r w:rsidRPr="00E43AF5">
              <w:rPr>
                <w:rFonts w:eastAsia="Microsoft JhengHei"/>
                <w:lang w:eastAsia="zh-HK"/>
              </w:rPr>
              <w:t>對於文化和語言多元化社群怎樣分享下列方面的資訊，我們會制定計劃：</w:t>
            </w:r>
          </w:p>
        </w:tc>
      </w:tr>
      <w:tr w:rsidR="00AA2C85" w:rsidRPr="00E43AF5" w14:paraId="1C666A9F" w14:textId="77777777" w:rsidTr="00225597">
        <w:trPr>
          <w:gridAfter w:val="1"/>
          <w:wAfter w:w="115" w:type="dxa"/>
        </w:trPr>
        <w:tc>
          <w:tcPr>
            <w:tcW w:w="2552" w:type="dxa"/>
            <w:vAlign w:val="center"/>
          </w:tcPr>
          <w:p w14:paraId="61C4BE42" w14:textId="77777777" w:rsidR="000A1A82"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76FB4F2E" wp14:editId="221987E1">
                  <wp:extent cx="1483360" cy="1483360"/>
                  <wp:effectExtent l="0" t="0" r="2540" b="2540"/>
                  <wp:docPr id="867238671" name="Picture 7" descr="一名拿著一份NDIS文件的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7238671" name="Picture 7" descr="一名拿著一份NDIS文件的人士。"/>
                          <pic:cNvPicPr/>
                        </pic:nvPicPr>
                        <pic:blipFill>
                          <a:blip r:embed="rId166"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53C3DF9D" w14:textId="77777777" w:rsidR="000A1A82" w:rsidRPr="00E43AF5" w:rsidRDefault="00CF4F49" w:rsidP="00E43AF5">
            <w:pPr>
              <w:pStyle w:val="ListParagraph"/>
              <w:numPr>
                <w:ilvl w:val="0"/>
                <w:numId w:val="31"/>
              </w:numPr>
              <w:spacing w:line="240" w:lineRule="auto"/>
              <w:rPr>
                <w:rFonts w:eastAsia="Microsoft JhengHei"/>
                <w:lang w:eastAsia="zh-HK"/>
              </w:rPr>
            </w:pPr>
            <w:r w:rsidRPr="00E43AF5">
              <w:rPr>
                <w:rFonts w:eastAsia="Microsoft JhengHei"/>
                <w:lang w:eastAsia="zh-HK"/>
              </w:rPr>
              <w:t>國家殘障保險計劃（</w:t>
            </w:r>
            <w:r w:rsidRPr="00E43AF5">
              <w:rPr>
                <w:rFonts w:eastAsia="Microsoft JhengHei"/>
                <w:lang w:eastAsia="zh-HK"/>
              </w:rPr>
              <w:t>NDIS</w:t>
            </w:r>
            <w:r w:rsidRPr="00E43AF5">
              <w:rPr>
                <w:rFonts w:eastAsia="Microsoft JhengHei"/>
                <w:lang w:eastAsia="zh-HK"/>
              </w:rPr>
              <w:t>）</w:t>
            </w:r>
          </w:p>
        </w:tc>
      </w:tr>
      <w:tr w:rsidR="00AA2C85" w:rsidRPr="00E43AF5" w14:paraId="5CA86139" w14:textId="77777777" w:rsidTr="00225597">
        <w:trPr>
          <w:gridAfter w:val="1"/>
          <w:wAfter w:w="115" w:type="dxa"/>
        </w:trPr>
        <w:tc>
          <w:tcPr>
            <w:tcW w:w="2552" w:type="dxa"/>
            <w:vAlign w:val="center"/>
          </w:tcPr>
          <w:p w14:paraId="20150E69" w14:textId="77777777" w:rsidR="000A1A82"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487E996E" wp14:editId="3BD0F0DF">
                  <wp:extent cx="1483360" cy="1483360"/>
                  <wp:effectExtent l="0" t="0" r="2540" b="2540"/>
                  <wp:docPr id="746567512" name="Picture 8" descr="一群文化和語言多元化人士舉起手並指向自己。"/>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6567512" name="Picture 8" descr="一群文化和語言多元化人士舉起手並指向自己。"/>
                          <pic:cNvPicPr/>
                        </pic:nvPicPr>
                        <pic:blipFill>
                          <a:blip r:embed="rId167"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62D691E8" w14:textId="77777777" w:rsidR="000A1A82" w:rsidRPr="00E43AF5" w:rsidRDefault="00CF4F49" w:rsidP="00E43AF5">
            <w:pPr>
              <w:pStyle w:val="ListParagraph"/>
              <w:numPr>
                <w:ilvl w:val="0"/>
                <w:numId w:val="17"/>
              </w:numPr>
              <w:spacing w:line="240" w:lineRule="auto"/>
              <w:rPr>
                <w:rFonts w:eastAsia="Microsoft JhengHei"/>
                <w:lang w:eastAsia="zh-HK"/>
              </w:rPr>
            </w:pPr>
            <w:r w:rsidRPr="00E43AF5">
              <w:rPr>
                <w:rFonts w:eastAsia="Microsoft JhengHei"/>
                <w:lang w:eastAsia="zh-HK"/>
              </w:rPr>
              <w:t>文化和語言多元化殘障人士的權利。</w:t>
            </w:r>
          </w:p>
        </w:tc>
      </w:tr>
      <w:tr w:rsidR="00AA2C85" w:rsidRPr="00E43AF5" w14:paraId="7AAB49DB" w14:textId="77777777" w:rsidTr="00225597">
        <w:trPr>
          <w:gridAfter w:val="1"/>
          <w:wAfter w:w="115" w:type="dxa"/>
        </w:trPr>
        <w:tc>
          <w:tcPr>
            <w:tcW w:w="2552" w:type="dxa"/>
            <w:vAlign w:val="center"/>
          </w:tcPr>
          <w:p w14:paraId="42A6AFC8" w14:textId="77777777" w:rsidR="00766698" w:rsidRPr="00E43AF5" w:rsidRDefault="00CF4F49" w:rsidP="00E43AF5">
            <w:pPr>
              <w:pStyle w:val="Image"/>
              <w:spacing w:before="480" w:line="240" w:lineRule="auto"/>
              <w:rPr>
                <w:rFonts w:eastAsia="Microsoft JhengHei"/>
                <w:lang w:eastAsia="zh-HK"/>
              </w:rPr>
            </w:pPr>
            <w:r w:rsidRPr="00E43AF5">
              <w:rPr>
                <w:rFonts w:eastAsia="Microsoft JhengHei"/>
                <w:noProof/>
                <w:lang w:eastAsia="zh-HK"/>
              </w:rPr>
              <w:drawing>
                <wp:inline distT="0" distB="0" distL="0" distR="0" wp14:anchorId="59B561AB" wp14:editId="1E70C1FA">
                  <wp:extent cx="1483360" cy="1483360"/>
                  <wp:effectExtent l="0" t="0" r="2540" b="2540"/>
                  <wp:docPr id="1570274445" name="Picture 9" descr="一群指向自己並舉起手的人士。他們上方有一個思考泡泡框，裡面有一個改變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0274445" name="Picture 9" descr="一群指向自己並舉起手的人士。他們上方有一個思考泡泡框，裡面有一個改變圖示。"/>
                          <pic:cNvPicPr/>
                        </pic:nvPicPr>
                        <pic:blipFill>
                          <a:blip r:embed="rId168"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0FB270F6" w14:textId="77777777" w:rsidR="00766698" w:rsidRPr="00E43AF5" w:rsidRDefault="00CF4F49" w:rsidP="00E43AF5">
            <w:pPr>
              <w:spacing w:before="480" w:line="240" w:lineRule="auto"/>
              <w:rPr>
                <w:rFonts w:eastAsia="Microsoft JhengHei"/>
                <w:lang w:eastAsia="zh-HK"/>
              </w:rPr>
            </w:pPr>
            <w:r w:rsidRPr="00E43AF5">
              <w:rPr>
                <w:rFonts w:eastAsia="Microsoft JhengHei"/>
                <w:lang w:eastAsia="zh-HK"/>
              </w:rPr>
              <w:t>這項計劃會改變部分社群對殘障問題的</w:t>
            </w:r>
            <w:r w:rsidRPr="00E43AF5">
              <w:rPr>
                <w:rStyle w:val="Strong"/>
                <w:rFonts w:eastAsia="Microsoft JhengHei"/>
                <w:lang w:eastAsia="zh-HK"/>
              </w:rPr>
              <w:t>態度</w:t>
            </w:r>
            <w:r w:rsidRPr="00E43AF5">
              <w:rPr>
                <w:rFonts w:eastAsia="Microsoft JhengHei"/>
                <w:lang w:eastAsia="zh-HK"/>
              </w:rPr>
              <w:t>。</w:t>
            </w:r>
          </w:p>
          <w:p w14:paraId="4BA45705" w14:textId="77777777" w:rsidR="009F16D3" w:rsidRPr="00E43AF5" w:rsidRDefault="00CF4F49" w:rsidP="00E43AF5">
            <w:pPr>
              <w:spacing w:line="240" w:lineRule="auto"/>
              <w:rPr>
                <w:rFonts w:eastAsia="Microsoft JhengHei"/>
                <w:lang w:eastAsia="zh-HK"/>
              </w:rPr>
            </w:pPr>
            <w:r w:rsidRPr="00E43AF5">
              <w:rPr>
                <w:rFonts w:eastAsia="Microsoft JhengHei"/>
                <w:lang w:eastAsia="zh-HK"/>
              </w:rPr>
              <w:t>態度是指您的想法、感受及信念。</w:t>
            </w:r>
          </w:p>
        </w:tc>
      </w:tr>
      <w:tr w:rsidR="00AA2C85" w:rsidRPr="00E43AF5" w14:paraId="135E632C" w14:textId="77777777" w:rsidTr="00812D10">
        <w:trPr>
          <w:gridAfter w:val="1"/>
          <w:wAfter w:w="115" w:type="dxa"/>
          <w:trHeight w:val="3288"/>
        </w:trPr>
        <w:tc>
          <w:tcPr>
            <w:tcW w:w="2552" w:type="dxa"/>
            <w:vAlign w:val="center"/>
          </w:tcPr>
          <w:p w14:paraId="183D5E1B" w14:textId="77777777" w:rsidR="00C85714" w:rsidRPr="00E43AF5" w:rsidRDefault="00CF4F49" w:rsidP="00E43AF5">
            <w:pPr>
              <w:pStyle w:val="Image"/>
              <w:spacing w:before="360" w:line="240" w:lineRule="auto"/>
              <w:rPr>
                <w:rFonts w:eastAsia="Microsoft JhengHei"/>
                <w:lang w:eastAsia="zh-HK"/>
              </w:rPr>
            </w:pPr>
            <w:r w:rsidRPr="00E43AF5">
              <w:rPr>
                <w:rFonts w:eastAsia="Microsoft JhengHei"/>
                <w:noProof/>
                <w:lang w:eastAsia="zh-HK"/>
              </w:rPr>
              <w:drawing>
                <wp:inline distT="0" distB="0" distL="0" distR="0" wp14:anchorId="66CE5A07" wp14:editId="15609FF4">
                  <wp:extent cx="1483360" cy="1483360"/>
                  <wp:effectExtent l="0" t="0" r="2540" b="2540"/>
                  <wp:docPr id="1749938186" name="Picture 10" descr="有一名人士，這名人士上方是一個裡面有殘障人士圖示的思考泡泡框。身旁是一隻倒立的拇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9938186" name="Picture 10" descr="有一名人士，這名人士上方是一個裡面有殘障人士圖示的思考泡泡框。身旁是一隻倒立的拇指。"/>
                          <pic:cNvPicPr/>
                        </pic:nvPicPr>
                        <pic:blipFill>
                          <a:blip r:embed="rId169"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054FFBEB" w14:textId="77777777" w:rsidR="00C85714" w:rsidRPr="00E43AF5" w:rsidRDefault="00CF4F49" w:rsidP="00E43AF5">
            <w:pPr>
              <w:spacing w:before="360" w:line="240" w:lineRule="auto"/>
              <w:rPr>
                <w:rFonts w:eastAsia="Microsoft JhengHei"/>
                <w:lang w:eastAsia="zh-HK"/>
              </w:rPr>
            </w:pPr>
            <w:r w:rsidRPr="00E43AF5">
              <w:rPr>
                <w:rFonts w:eastAsia="Microsoft JhengHei"/>
                <w:lang w:eastAsia="zh-HK"/>
              </w:rPr>
              <w:t>例如，一些人士對殘障問題的觀感很差。</w:t>
            </w:r>
          </w:p>
          <w:p w14:paraId="68800C22" w14:textId="77777777" w:rsidR="00D8535D" w:rsidRPr="00E43AF5" w:rsidRDefault="00CF4F49" w:rsidP="00E43AF5">
            <w:pPr>
              <w:spacing w:line="240" w:lineRule="auto"/>
              <w:rPr>
                <w:rFonts w:eastAsia="Microsoft JhengHei"/>
                <w:lang w:eastAsia="zh-HK"/>
              </w:rPr>
            </w:pPr>
            <w:r w:rsidRPr="00E43AF5">
              <w:rPr>
                <w:rFonts w:eastAsia="Microsoft JhengHei"/>
                <w:lang w:eastAsia="zh-HK"/>
              </w:rPr>
              <w:t>這樣會阻止文化和語言多元化殘障人士使用</w:t>
            </w:r>
            <w:r w:rsidRPr="00E43AF5">
              <w:rPr>
                <w:rFonts w:eastAsia="Microsoft JhengHei"/>
                <w:lang w:eastAsia="zh-HK"/>
              </w:rPr>
              <w:t>NDIS</w:t>
            </w:r>
            <w:r w:rsidRPr="00E43AF5">
              <w:rPr>
                <w:rFonts w:eastAsia="Microsoft JhengHei"/>
                <w:lang w:eastAsia="zh-HK"/>
              </w:rPr>
              <w:t>。</w:t>
            </w:r>
          </w:p>
        </w:tc>
      </w:tr>
      <w:tr w:rsidR="00AA2C85" w:rsidRPr="00E43AF5" w14:paraId="3DF5C355" w14:textId="77777777" w:rsidTr="00225597">
        <w:trPr>
          <w:gridAfter w:val="1"/>
          <w:wAfter w:w="115" w:type="dxa"/>
        </w:trPr>
        <w:tc>
          <w:tcPr>
            <w:tcW w:w="2552" w:type="dxa"/>
            <w:vAlign w:val="center"/>
          </w:tcPr>
          <w:p w14:paraId="270F5B43" w14:textId="77777777" w:rsidR="004F7618" w:rsidRPr="00E43AF5" w:rsidRDefault="004F7618" w:rsidP="00E43AF5">
            <w:pPr>
              <w:pStyle w:val="Image"/>
              <w:spacing w:before="360" w:after="0" w:line="240" w:lineRule="auto"/>
              <w:rPr>
                <w:rFonts w:eastAsia="Microsoft JhengHei"/>
                <w:lang w:eastAsia="zh-HK"/>
              </w:rPr>
            </w:pPr>
          </w:p>
        </w:tc>
        <w:tc>
          <w:tcPr>
            <w:tcW w:w="6575" w:type="dxa"/>
            <w:vAlign w:val="center"/>
          </w:tcPr>
          <w:p w14:paraId="132CEFBC" w14:textId="77777777" w:rsidR="004F7618" w:rsidRPr="00E43AF5" w:rsidRDefault="00CF4F49" w:rsidP="00E43AF5">
            <w:pPr>
              <w:spacing w:before="360" w:after="0" w:line="240" w:lineRule="auto"/>
              <w:rPr>
                <w:rFonts w:eastAsia="Microsoft JhengHei"/>
                <w:lang w:eastAsia="zh-HK"/>
              </w:rPr>
            </w:pPr>
            <w:r w:rsidRPr="00E43AF5">
              <w:rPr>
                <w:rFonts w:eastAsia="Microsoft JhengHei"/>
                <w:lang w:eastAsia="zh-HK"/>
              </w:rPr>
              <w:t>如要制定這項策略，我們會與下列人士／機構合作：</w:t>
            </w:r>
          </w:p>
        </w:tc>
      </w:tr>
      <w:tr w:rsidR="00AA2C85" w:rsidRPr="00E43AF5" w14:paraId="79B7A647" w14:textId="77777777" w:rsidTr="00225597">
        <w:trPr>
          <w:gridAfter w:val="1"/>
          <w:wAfter w:w="115" w:type="dxa"/>
        </w:trPr>
        <w:tc>
          <w:tcPr>
            <w:tcW w:w="2552" w:type="dxa"/>
            <w:vAlign w:val="center"/>
          </w:tcPr>
          <w:p w14:paraId="18536B06" w14:textId="77777777" w:rsidR="008830F0"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36E50C36" wp14:editId="0C1252C8">
                  <wp:extent cx="1483360" cy="1483360"/>
                  <wp:effectExtent l="0" t="0" r="2540" b="2540"/>
                  <wp:docPr id="1724616490" name="Picture 11" descr="一群文化和語言多元化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4616490" name="Picture 11" descr="一群文化和語言多元化人士。"/>
                          <pic:cNvPicPr/>
                        </pic:nvPicPr>
                        <pic:blipFill>
                          <a:blip r:embed="rId111"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533D822C" w14:textId="77777777" w:rsidR="008830F0" w:rsidRPr="00E43AF5" w:rsidRDefault="00CF4F49" w:rsidP="00E43AF5">
            <w:pPr>
              <w:pStyle w:val="ListParagraph"/>
              <w:numPr>
                <w:ilvl w:val="0"/>
                <w:numId w:val="29"/>
              </w:numPr>
              <w:spacing w:before="120" w:after="120" w:line="240" w:lineRule="auto"/>
              <w:rPr>
                <w:rFonts w:eastAsia="Microsoft JhengHei"/>
                <w:lang w:eastAsia="zh-HK"/>
              </w:rPr>
            </w:pPr>
            <w:r w:rsidRPr="00E43AF5">
              <w:rPr>
                <w:rFonts w:eastAsia="Microsoft JhengHei"/>
                <w:lang w:eastAsia="zh-HK"/>
              </w:rPr>
              <w:t>文化和語言多元化社群</w:t>
            </w:r>
          </w:p>
        </w:tc>
      </w:tr>
      <w:tr w:rsidR="00AA2C85" w:rsidRPr="00E43AF5" w14:paraId="43DA3FB7" w14:textId="77777777" w:rsidTr="00225597">
        <w:trPr>
          <w:gridAfter w:val="1"/>
          <w:wAfter w:w="115" w:type="dxa"/>
        </w:trPr>
        <w:tc>
          <w:tcPr>
            <w:tcW w:w="2552" w:type="dxa"/>
            <w:vAlign w:val="center"/>
          </w:tcPr>
          <w:p w14:paraId="1572D8E6" w14:textId="77777777" w:rsidR="008830F0"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67808" behindDoc="0" locked="0" layoutInCell="1" allowOverlap="1" wp14:anchorId="35FE69FF" wp14:editId="51FD7EFB">
                      <wp:simplePos x="0" y="0"/>
                      <wp:positionH relativeFrom="column">
                        <wp:posOffset>283210</wp:posOffset>
                      </wp:positionH>
                      <wp:positionV relativeFrom="paragraph">
                        <wp:posOffset>991235</wp:posOffset>
                      </wp:positionV>
                      <wp:extent cx="892175" cy="304800"/>
                      <wp:effectExtent l="0" t="0" r="3175" b="0"/>
                      <wp:wrapNone/>
                      <wp:docPr id="1702091413"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304800"/>
                              </a:xfrm>
                              <a:prstGeom prst="rect">
                                <a:avLst/>
                              </a:prstGeom>
                              <a:noFill/>
                              <a:ln w="9525">
                                <a:noFill/>
                                <a:miter lim="800000"/>
                                <a:headEnd/>
                                <a:tailEnd/>
                              </a:ln>
                            </wps:spPr>
                            <wps:txbx>
                              <w:txbxContent>
                                <w:p w14:paraId="472930BD" w14:textId="77777777" w:rsidR="00645ABE" w:rsidRPr="008E4346" w:rsidRDefault="00645ABE" w:rsidP="005F498B">
                                  <w:pPr>
                                    <w:spacing w:before="0" w:after="0" w:line="240" w:lineRule="auto"/>
                                    <w:jc w:val="center"/>
                                    <w:rPr>
                                      <w:rFonts w:ascii="Microsoft JhengHei" w:eastAsia="Microsoft JhengHei" w:hAnsi="Microsoft JhengHei"/>
                                      <w:sz w:val="24"/>
                                      <w:szCs w:val="24"/>
                                      <w:lang w:val="en-PH"/>
                                    </w:rPr>
                                  </w:pPr>
                                  <w:r w:rsidRPr="008E4346">
                                    <w:rPr>
                                      <w:rFonts w:ascii="Microsoft JhengHei" w:eastAsia="Microsoft JhengHei" w:hAnsi="Microsoft JhengHei"/>
                                      <w:b/>
                                      <w:bCs/>
                                      <w:sz w:val="24"/>
                                      <w:szCs w:val="24"/>
                                    </w:rPr>
                                    <w:t>NDIS委員會</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35FE69FF" id="_x0000_s1045" type="#_x0000_t202" alt="&quot;&quot;" style="position:absolute;left:0;text-align:left;margin-left:22.3pt;margin-top:78.05pt;width:70.25pt;height:24pt;z-index:2517678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iuim6gEAAKoDAAAOAAAAZHJzL2Uyb0RvYy54bWysU9uO0zAQfUfiHyy/06SFQhs1XcEui5CW&#10;i7TwAa7jNBa2x4zdJuXrd+w03RX7hsiDNbYzZ+acOd5cDdawo8KgwdV8Pis5U05Co92+5j9/3L5a&#10;cRaicI0w4FTNTyrwq+3LF5veV2oBHZhGISMQF6re17yL0VdFEWSnrAgz8MrRZQtoRaQt7osGRU/o&#10;1hSLsnxb9ICNR5AqBDq9GS/5NuO3rZLxW9sGFZmpOfUW84p53aW12G5EtUfhOy3PbYh/6MIK7ajo&#10;BepGRMEOqJ9BWS0RArRxJsEW0LZaqsyB2MzLv9jcd8KrzIXECf4iU/h/sPLr8d5/RxaHDzDQADOJ&#10;4O9A/grMwXUn3F69R4S+U6KhwvMkWdH7UJ1Tk9ShCglk13+BhoYsDhEy0NCiTaoQT0boNIDTRXQ1&#10;RCbpcLVezN8tOZN09bp8syrzUApRTckeQ/ykwLIU1BxpphlcHO9CTM2Iavol1XJwq43JczWO9TVf&#10;LxfLnPDkxupItjPaUv0yfaMREsePrsnJUWgzxlTAuDPpxHNkHIfdwHRDiqxTchJhB82JZEAYbUbP&#10;goIO8A9nPVms5uH3QaDizHx2JGXy4xTgFOymQDhJqTWPnI3hdcy+TYxTMTJE5n42b3Lc033+6/GJ&#10;bR8AAAD//wMAUEsDBBQABgAIAAAAIQAI5+0r3wAAAAoBAAAPAAAAZHJzL2Rvd25yZXYueG1sTI89&#10;T8MwEIZ3JP6DdZXYqJ0qjUoap6oQTEiINAyMTuwmVuNziN02/HuuE2z38ei954rd7AZ2MVOwHiUk&#10;SwHMYOu1xU7CZ/36uAEWokKtBo9Gwo8JsCvv7wqVa3/FylwOsWMUgiFXEvoYx5zz0PbGqbD0o0Ha&#10;Hf3kVKR26rie1JXC3cBXQmTcKYt0oVejee5NezqcnYT9F1Yv9vu9+aiOla3rJ4Fv2UnKh8W83wKL&#10;Zo5/MNz0SR1Kcmr8GXVgg4Q0zYik+TpLgN2AzZqKRsJKpAnwsuD/Xyh/AQAA//8DAFBLAQItABQA&#10;BgAIAAAAIQC2gziS/gAAAOEBAAATAAAAAAAAAAAAAAAAAAAAAABbQ29udGVudF9UeXBlc10ueG1s&#10;UEsBAi0AFAAGAAgAAAAhADj9If/WAAAAlAEAAAsAAAAAAAAAAAAAAAAALwEAAF9yZWxzLy5yZWxz&#10;UEsBAi0AFAAGAAgAAAAhALqK6KbqAQAAqgMAAA4AAAAAAAAAAAAAAAAALgIAAGRycy9lMm9Eb2Mu&#10;eG1sUEsBAi0AFAAGAAgAAAAhAAjn7SvfAAAACgEAAA8AAAAAAAAAAAAAAAAARAQAAGRycy9kb3du&#10;cmV2LnhtbFBLBQYAAAAABAAEAPMAAABQBQAAAAA=&#10;" filled="f" stroked="f">
                      <v:textbox inset="0,0,0,0">
                        <w:txbxContent>
                          <w:p w14:paraId="472930BD" w14:textId="77777777" w:rsidR="00645ABE" w:rsidRPr="008E4346" w:rsidRDefault="00645ABE" w:rsidP="005F498B">
                            <w:pPr>
                              <w:spacing w:before="0" w:after="0" w:line="240" w:lineRule="auto"/>
                              <w:jc w:val="center"/>
                              <w:rPr>
                                <w:rFonts w:ascii="Microsoft JhengHei" w:eastAsia="Microsoft JhengHei" w:hAnsi="Microsoft JhengHei"/>
                                <w:sz w:val="24"/>
                                <w:szCs w:val="24"/>
                                <w:lang w:val="en-PH"/>
                              </w:rPr>
                            </w:pPr>
                            <w:r w:rsidRPr="008E4346">
                              <w:rPr>
                                <w:rFonts w:ascii="Microsoft JhengHei" w:eastAsia="Microsoft JhengHei" w:hAnsi="Microsoft JhengHei"/>
                                <w:b/>
                                <w:bCs/>
                                <w:sz w:val="24"/>
                                <w:szCs w:val="24"/>
                              </w:rPr>
                              <w:t>NDIS委員會</w:t>
                            </w:r>
                          </w:p>
                        </w:txbxContent>
                      </v:textbox>
                    </v:shape>
                  </w:pict>
                </mc:Fallback>
              </mc:AlternateContent>
            </w:r>
            <w:r w:rsidR="008830F0" w:rsidRPr="00E43AF5">
              <w:rPr>
                <w:rFonts w:eastAsia="Microsoft JhengHei"/>
                <w:noProof/>
                <w:lang w:eastAsia="zh-HK"/>
              </w:rPr>
              <w:drawing>
                <wp:inline distT="0" distB="0" distL="0" distR="0" wp14:anchorId="1CA56549" wp14:editId="102B597F">
                  <wp:extent cx="1483360" cy="1483360"/>
                  <wp:effectExtent l="0" t="0" r="2540" b="2540"/>
                  <wp:docPr id="1400147681" name="Picture 12" descr="三名人士在一張寫上「NDIS委員會」的長凳後面。"/>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0147681" name="Picture 12" descr="三名人士在一張寫上「NDIS委員會」的長凳後面。"/>
                          <pic:cNvPicPr/>
                        </pic:nvPicPr>
                        <pic:blipFill>
                          <a:blip r:embed="rId98"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71F7A0A1" w14:textId="77777777" w:rsidR="008830F0" w:rsidRPr="00E43AF5" w:rsidRDefault="00CF4F49" w:rsidP="00E43AF5">
            <w:pPr>
              <w:pStyle w:val="ListParagraph"/>
              <w:numPr>
                <w:ilvl w:val="0"/>
                <w:numId w:val="17"/>
              </w:numPr>
              <w:spacing w:before="120" w:after="120" w:line="240" w:lineRule="auto"/>
              <w:rPr>
                <w:rFonts w:eastAsia="Microsoft JhengHei"/>
                <w:lang w:eastAsia="zh-HK"/>
              </w:rPr>
            </w:pPr>
            <w:r w:rsidRPr="00E43AF5">
              <w:rPr>
                <w:rFonts w:eastAsia="Microsoft JhengHei"/>
                <w:lang w:eastAsia="zh-HK"/>
              </w:rPr>
              <w:t>NDIS</w:t>
            </w:r>
            <w:r w:rsidRPr="00E43AF5">
              <w:rPr>
                <w:rFonts w:eastAsia="Microsoft JhengHei"/>
                <w:lang w:eastAsia="zh-HK"/>
              </w:rPr>
              <w:t>委員會。</w:t>
            </w:r>
          </w:p>
        </w:tc>
      </w:tr>
      <w:tr w:rsidR="00AA2C85" w:rsidRPr="00E43AF5" w14:paraId="7B8A8833" w14:textId="77777777" w:rsidTr="00225597">
        <w:tc>
          <w:tcPr>
            <w:tcW w:w="2552" w:type="dxa"/>
            <w:vAlign w:val="center"/>
          </w:tcPr>
          <w:p w14:paraId="26CB39CE" w14:textId="77777777" w:rsidR="009F16D3" w:rsidRPr="00E43AF5" w:rsidRDefault="009F16D3" w:rsidP="00E43AF5">
            <w:pPr>
              <w:pStyle w:val="Image"/>
              <w:spacing w:before="720" w:after="0" w:line="240" w:lineRule="auto"/>
              <w:rPr>
                <w:rFonts w:eastAsia="Microsoft JhengHei"/>
                <w:lang w:eastAsia="zh-HK"/>
              </w:rPr>
            </w:pPr>
          </w:p>
        </w:tc>
        <w:tc>
          <w:tcPr>
            <w:tcW w:w="6690" w:type="dxa"/>
            <w:gridSpan w:val="2"/>
            <w:vAlign w:val="center"/>
          </w:tcPr>
          <w:p w14:paraId="5D756402" w14:textId="77777777" w:rsidR="004F7618" w:rsidRPr="00E43AF5" w:rsidRDefault="00CF4F49" w:rsidP="00E43AF5">
            <w:pPr>
              <w:spacing w:before="720" w:after="0" w:line="240" w:lineRule="auto"/>
              <w:rPr>
                <w:rFonts w:eastAsia="Microsoft JhengHei"/>
                <w:lang w:eastAsia="zh-HK"/>
              </w:rPr>
            </w:pPr>
            <w:r w:rsidRPr="00E43AF5">
              <w:rPr>
                <w:rFonts w:eastAsia="Microsoft JhengHei"/>
                <w:lang w:eastAsia="zh-HK"/>
              </w:rPr>
              <w:t>透過得知下列方面的數目，以了解這項行動計劃有沒有效：</w:t>
            </w:r>
          </w:p>
        </w:tc>
      </w:tr>
      <w:tr w:rsidR="00AA2C85" w:rsidRPr="00E43AF5" w14:paraId="1966ED57" w14:textId="77777777" w:rsidTr="00225597">
        <w:tc>
          <w:tcPr>
            <w:tcW w:w="2552" w:type="dxa"/>
            <w:vAlign w:val="center"/>
          </w:tcPr>
          <w:p w14:paraId="0C9806D0" w14:textId="77777777" w:rsidR="00942F39"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6A15048C" wp14:editId="435C5D87">
                  <wp:extent cx="1483360" cy="1483360"/>
                  <wp:effectExtent l="0" t="0" r="2540" b="2540"/>
                  <wp:docPr id="1271681555" name="Picture 13" descr="一個參保人圖示和一個指向上方的箭嘴。"/>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1681555" name="Picture 13" descr="一個參保人圖示和一個指向上方的箭嘴。"/>
                          <pic:cNvPicPr/>
                        </pic:nvPicPr>
                        <pic:blipFill>
                          <a:blip r:embed="rId170"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662" w:type="dxa"/>
            <w:gridSpan w:val="2"/>
            <w:vAlign w:val="center"/>
          </w:tcPr>
          <w:p w14:paraId="3F4A1DD3" w14:textId="77777777" w:rsidR="00942F39" w:rsidRPr="00E43AF5" w:rsidRDefault="00CF4F49" w:rsidP="00E43AF5">
            <w:pPr>
              <w:pStyle w:val="ListParagraph"/>
              <w:numPr>
                <w:ilvl w:val="0"/>
                <w:numId w:val="30"/>
              </w:numPr>
              <w:spacing w:before="120" w:after="120" w:line="240" w:lineRule="auto"/>
              <w:rPr>
                <w:rFonts w:eastAsia="Microsoft JhengHei"/>
                <w:lang w:eastAsia="zh-HK"/>
              </w:rPr>
            </w:pPr>
            <w:r w:rsidRPr="00E43AF5">
              <w:rPr>
                <w:rFonts w:eastAsia="Microsoft JhengHei"/>
                <w:lang w:eastAsia="zh-HK"/>
              </w:rPr>
              <w:t>文化和語言多元化參保人加入</w:t>
            </w:r>
            <w:r w:rsidRPr="00E43AF5">
              <w:rPr>
                <w:rFonts w:eastAsia="Microsoft JhengHei"/>
                <w:lang w:eastAsia="zh-HK"/>
              </w:rPr>
              <w:t>NDIS</w:t>
            </w:r>
          </w:p>
        </w:tc>
      </w:tr>
      <w:tr w:rsidR="00AA2C85" w:rsidRPr="00E43AF5" w14:paraId="7A046C84" w14:textId="77777777" w:rsidTr="00225597">
        <w:trPr>
          <w:gridAfter w:val="1"/>
          <w:wAfter w:w="115" w:type="dxa"/>
        </w:trPr>
        <w:tc>
          <w:tcPr>
            <w:tcW w:w="2552" w:type="dxa"/>
            <w:vAlign w:val="center"/>
          </w:tcPr>
          <w:p w14:paraId="1CABD33D" w14:textId="77777777" w:rsidR="00942F39"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497CE8BF" wp14:editId="57F9C605">
                  <wp:extent cx="1483360" cy="1483360"/>
                  <wp:effectExtent l="0" t="0" r="2540" b="2540"/>
                  <wp:docPr id="1367570752" name="Picture 14" descr="一群人士在裡面有一個剔號的思考泡泡框下方。"/>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7570752" name="Picture 14" descr="一群人士在裡面有一個剔號的思考泡泡框下方。"/>
                          <pic:cNvPicPr/>
                        </pic:nvPicPr>
                        <pic:blipFill>
                          <a:blip r:embed="rId171"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06D37A38" w14:textId="77777777" w:rsidR="00942F39" w:rsidRPr="00E43AF5" w:rsidRDefault="00CF4F49" w:rsidP="00E43AF5">
            <w:pPr>
              <w:pStyle w:val="ListParagraph"/>
              <w:numPr>
                <w:ilvl w:val="0"/>
                <w:numId w:val="17"/>
              </w:numPr>
              <w:spacing w:before="120" w:after="120" w:line="240" w:lineRule="auto"/>
              <w:rPr>
                <w:rFonts w:eastAsia="Microsoft JhengHei"/>
                <w:lang w:eastAsia="zh-HK"/>
              </w:rPr>
            </w:pPr>
            <w:r w:rsidRPr="00E43AF5">
              <w:rPr>
                <w:rFonts w:eastAsia="Microsoft JhengHei"/>
                <w:lang w:eastAsia="zh-HK"/>
              </w:rPr>
              <w:t>文化和語言多元化社群了解及使用</w:t>
            </w:r>
            <w:r w:rsidRPr="00E43AF5">
              <w:rPr>
                <w:rFonts w:eastAsia="Microsoft JhengHei"/>
                <w:lang w:eastAsia="zh-HK"/>
              </w:rPr>
              <w:t>NDIS</w:t>
            </w:r>
            <w:r w:rsidRPr="00E43AF5">
              <w:rPr>
                <w:rFonts w:eastAsia="Microsoft JhengHei"/>
                <w:lang w:eastAsia="zh-HK"/>
              </w:rPr>
              <w:t>。</w:t>
            </w:r>
          </w:p>
        </w:tc>
      </w:tr>
    </w:tbl>
    <w:p w14:paraId="16C3EA4F" w14:textId="77777777" w:rsidR="000E077E" w:rsidRPr="00E43AF5" w:rsidRDefault="00CF4F49" w:rsidP="00E43AF5">
      <w:pPr>
        <w:spacing w:before="0" w:after="0" w:line="240" w:lineRule="auto"/>
        <w:rPr>
          <w:rFonts w:eastAsia="Microsoft JhengHei" w:cs="Times New Roman"/>
          <w:b/>
          <w:bCs/>
          <w:sz w:val="32"/>
          <w:szCs w:val="26"/>
          <w:lang w:eastAsia="zh-HK"/>
        </w:rPr>
      </w:pPr>
      <w:r w:rsidRPr="00E43AF5">
        <w:rPr>
          <w:rFonts w:eastAsia="Microsoft JhengHei"/>
          <w:lang w:eastAsia="zh-HK"/>
        </w:rPr>
        <w:br w:type="page"/>
      </w:r>
    </w:p>
    <w:p w14:paraId="750090F8" w14:textId="77777777" w:rsidR="00766698" w:rsidRPr="00E43AF5" w:rsidRDefault="00CF4F49" w:rsidP="00E43AF5">
      <w:pPr>
        <w:pStyle w:val="Heading3"/>
        <w:spacing w:before="360"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719680" behindDoc="1" locked="0" layoutInCell="1" allowOverlap="1" wp14:anchorId="242E9778" wp14:editId="2A758E6B">
                <wp:simplePos x="0" y="0"/>
                <wp:positionH relativeFrom="margin">
                  <wp:posOffset>19050</wp:posOffset>
                </wp:positionH>
                <wp:positionV relativeFrom="paragraph">
                  <wp:posOffset>237669</wp:posOffset>
                </wp:positionV>
                <wp:extent cx="5785200" cy="241200"/>
                <wp:effectExtent l="19050" t="19050" r="25400" b="26035"/>
                <wp:wrapNone/>
                <wp:docPr id="483029654" name="Group 48302965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5200" cy="241200"/>
                          <a:chOff x="11875" y="0"/>
                          <a:chExt cx="5787317" cy="241540"/>
                        </a:xfrm>
                      </wpg:grpSpPr>
                      <wps:wsp>
                        <wps:cNvPr id="832532254" name="Straight Connector 832532254"/>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796087527" name="Oval 1796087527"/>
                        <wps:cNvSpPr/>
                        <wps:spPr>
                          <a:xfrm>
                            <a:off x="5557652" y="0"/>
                            <a:ext cx="241540" cy="241540"/>
                          </a:xfrm>
                          <a:prstGeom prst="ellipse">
                            <a:avLst/>
                          </a:prstGeom>
                          <a:solidFill>
                            <a:srgbClr val="B6E3F9"/>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3635F850" id="Group 483029654" o:spid="_x0000_s1026" alt="&quot;&quot;" style="position:absolute;margin-left:1.5pt;margin-top:18.7pt;width:455.55pt;height:19pt;z-index:-251596800;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i/reVwMAAAIJAAAOAAAAZHJzL2Uyb0RvYy54bWy8VltP2zAUfp+0/2D5faRJSVsiUgSF8oIA&#10;rUw8G8dpIjm2Z7tN2a/fsXPjUsbGJPrg+nLO8fHn7/PJ8cmu4mjLtCmlSHF4MMKICSqzUqxT/ONu&#10;+W2GkbFEZIRLwVL8yAw+mX/9clyrhEWykDxjGkEQYZJapbiwViVBYGjBKmIOpGICFnOpK2JhqNdB&#10;pkkN0SseRKPRJKilzpSWlBkDs+fNIp77+HnOqL3Jc8Ms4imG3KxvtW8fXBvMj0my1kQVJW3TIB/I&#10;oiKlgE37UOfEErTR5atQVUm1NDK3B1RWgczzkjJ/BjhNOHpxmkstN8qfZZ3Ua9XDBNC+wOnDYen1&#10;9lKrlbrVgESt1oCFH7mz7HJduX/IEu08ZI89ZGxnEYXJeDqL4R4worAWHYau7zGlBQDv3MJwNo0x&#10;GlxpcTE4T8fhtHeOD71z0G0dPEuoVkARM6Bg/g+FVUEU8+CaBFC41ajMUjwbR/E4iuJDjASpgLAr&#10;q0m5LixaSCGATlKjwcZj5t0XokXQJAbA3APfgEM4Hk2iWQPTgGM4mY6jBornKJBEaWMvmayQ66SY&#10;l8IlThKyvTIWcgDAOhM3zQWqUzyehf5eCKhKi8xtB3h26fmefeSscfjOcji+uy0f2MuPLbhGWwLC&#10;IZQyYUMfwoUHa+eWl5z3jqP3HVt758q8NP/FuffwO0the+eqFFLv293uupTzxr5DoDm3g+BBZo/+&#10;4jw0wC4ngk+gWTg9moxAFxGQv+HZDSCNnkwP1OrF2d1dJ49emXEcTycxkGcQWccrkKRTVSfPlwob&#10;iNNyi3FeKvNHehnJy2wJd+9uwuj1Q8+Ts8nFeHnU0uSZ2VNKerc3Y0zOoqPp5HUM4DgX3QV6hb1F&#10;4WgfFzoK+80LkrGG2fEIft1mruY40ntB7Wf5X8jjs1nOe2G+w3KkZVP+jKLLEl6SK2LsLdFQ74Ag&#10;UMPtDTQ5l/B4yLaHUSH1r33zzh4eYFjFqIb6mWLzc0M0Az5vqoWEVyOEyq+o70J8bXnXzbWs7qFs&#10;n7oIsEQEhTgpplZ3g4VtajQUfspOT70ZFExF7JVYKdq9U+7Vu9vdE61a+lrg/bXsnvZXL2Rj27Ko&#10;0X478NL39QYKrSdA+1HgKvnTsbcfPl3mvwEAAP//AwBQSwMEFAAGAAgAAAAhAHhpF3zfAAAABwEA&#10;AA8AAABkcnMvZG93bnJldi54bWxMj0FLw0AQhe+C/2EZwZvdrE2txmxKKeqpCLaCeNtmp0lodjZk&#10;t0n67x1Pehoe7/HeN/lqcq0YsA+NJw1qloBAKr1tqNLwuX+9ewQRoiFrWk+o4YIBVsX1VW4y60f6&#10;wGEXK8ElFDKjoY6xy6QMZY3OhJnvkNg7+t6ZyLKvpO3NyOWulfdJ8iCdaYgXatPhpsbytDs7DW+j&#10;Gddz9TJsT8fN5Xu/eP/aKtT69mZaP4OIOMW/MPziMzoUzHTwZ7JBtBrm/Enks0xBsP2kUgXioGG5&#10;SEEWufzPX/wAAAD//wMAUEsBAi0AFAAGAAgAAAAhALaDOJL+AAAA4QEAABMAAAAAAAAAAAAAAAAA&#10;AAAAAFtDb250ZW50X1R5cGVzXS54bWxQSwECLQAUAAYACAAAACEAOP0h/9YAAACUAQAACwAAAAAA&#10;AAAAAAAAAAAvAQAAX3JlbHMvLnJlbHNQSwECLQAUAAYACAAAACEAoov63lcDAAACCQAADgAAAAAA&#10;AAAAAAAAAAAuAgAAZHJzL2Uyb0RvYy54bWxQSwECLQAUAAYACAAAACEAeGkXfN8AAAAHAQAADwAA&#10;AAAAAAAAAAAAAACxBQAAZHJzL2Rvd25yZXYueG1sUEsFBgAAAAAEAAQA8wAAAL0GAAAAAA==&#10;">
                <v:line id="Straight Connector 832532254"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cfzIzAAAAOIAAAAPAAAAZHJzL2Rvd25yZXYueG1sRI9Pa8JA&#10;FMTvhX6H5Qm9FN00/kGiq7SWglAPVQPm+Mg+k9Ds25DdaPz2bkHocZiZ3zDLdW9qcaHWVZYVvI0i&#10;EMS51RUXCtLj13AOwnlkjbVlUnAjB+vV89MSE22vvKfLwRciQNglqKD0vkmkdHlJBt3INsTBO9vW&#10;oA+yLaRu8RrgppZxFM2kwYrDQokNbUrKfw+dUXC67Tfdz2cjszrNst3p+zXtPjqlXgb9+wKEp97/&#10;hx/trVYwH8fTcRxPJ/B3KdwBuboDAAD//wMAUEsBAi0AFAAGAAgAAAAhANvh9svuAAAAhQEAABMA&#10;AAAAAAAAAAAAAAAAAAAAAFtDb250ZW50X1R5cGVzXS54bWxQSwECLQAUAAYACAAAACEAWvQsW78A&#10;AAAVAQAACwAAAAAAAAAAAAAAAAAfAQAAX3JlbHMvLnJlbHNQSwECLQAUAAYACAAAACEAonH8yMwA&#10;AADiAAAADwAAAAAAAAAAAAAAAAAHAgAAZHJzL2Rvd25yZXYueG1sUEsFBgAAAAADAAMAtwAAAAAD&#10;AAAAAA==&#10;" strokecolor="#65276f [3044]" strokeweight="3pt">
                  <v:stroke endcap="round"/>
                </v:line>
                <v:oval id="Oval 1796087527"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ggE4yAAAAOMAAAAPAAAAZHJzL2Rvd25yZXYueG1sRE9fa8Iw&#10;EH8f+B3CCXub6QSt64wiiiIIA9vt/WhubbG51Cbazk9vBoKP9/t/82VvanGl1lWWFbyPIhDEudUV&#10;Fwq+s+3bDITzyBpry6TgjxwsF4OXOSbadnyka+oLEULYJaig9L5JpHR5SQbdyDbEgfu1rUEfzraQ&#10;usUuhJtajqNoKg1WHBpKbGhdUn5KL0bBrjlm66+z3mWbW30wq3Sz/zndlHod9qtPEJ56/xQ/3Hsd&#10;5scf02gWT8Yx/P8UAJCLOwAAAP//AwBQSwECLQAUAAYACAAAACEA2+H2y+4AAACFAQAAEwAAAAAA&#10;AAAAAAAAAAAAAAAAW0NvbnRlbnRfVHlwZXNdLnhtbFBLAQItABQABgAIAAAAIQBa9CxbvwAAABUB&#10;AAALAAAAAAAAAAAAAAAAAB8BAABfcmVscy8ucmVsc1BLAQItABQABgAIAAAAIQB3ggE4yAAAAOMA&#10;AAAPAAAAAAAAAAAAAAAAAAcCAABkcnMvZG93bnJldi54bWxQSwUGAAAAAAMAAwC3AAAA/AIAAAAA&#10;" fillcolor="#b6e3f9" strokecolor="#6b2976" strokeweight="3pt"/>
                <w10:wrap anchorx="margin"/>
              </v:group>
            </w:pict>
          </mc:Fallback>
        </mc:AlternateContent>
      </w:r>
      <w:r w:rsidRPr="00E43AF5">
        <w:rPr>
          <w:rFonts w:eastAsia="Microsoft JhengHei"/>
          <w:lang w:eastAsia="zh-HK"/>
        </w:rPr>
        <w:t>行動二十七</w:t>
      </w:r>
    </w:p>
    <w:tbl>
      <w:tblPr>
        <w:tblW w:w="9127" w:type="dxa"/>
        <w:tblLayout w:type="fixed"/>
        <w:tblLook w:val="04A0" w:firstRow="1" w:lastRow="0" w:firstColumn="1" w:lastColumn="0" w:noHBand="0" w:noVBand="1"/>
      </w:tblPr>
      <w:tblGrid>
        <w:gridCol w:w="2552"/>
        <w:gridCol w:w="6575"/>
      </w:tblGrid>
      <w:tr w:rsidR="00AA2C85" w:rsidRPr="00E43AF5" w14:paraId="04E3ED34" w14:textId="77777777" w:rsidTr="004F7618">
        <w:tc>
          <w:tcPr>
            <w:tcW w:w="2552" w:type="dxa"/>
            <w:vAlign w:val="center"/>
          </w:tcPr>
          <w:p w14:paraId="31C663BE" w14:textId="77777777" w:rsidR="00766698" w:rsidRPr="00E43AF5" w:rsidRDefault="00766698" w:rsidP="00E43AF5">
            <w:pPr>
              <w:pStyle w:val="Image"/>
              <w:spacing w:before="360" w:after="0" w:line="240" w:lineRule="auto"/>
              <w:rPr>
                <w:rFonts w:eastAsia="Microsoft JhengHei"/>
                <w:lang w:eastAsia="zh-HK"/>
              </w:rPr>
            </w:pPr>
          </w:p>
        </w:tc>
        <w:tc>
          <w:tcPr>
            <w:tcW w:w="6575" w:type="dxa"/>
            <w:vAlign w:val="center"/>
          </w:tcPr>
          <w:p w14:paraId="22ED4E5C" w14:textId="4B8238CD" w:rsidR="00766698" w:rsidRPr="00E43AF5" w:rsidRDefault="00CF4F49" w:rsidP="00E43AF5">
            <w:pPr>
              <w:spacing w:before="360" w:after="0" w:line="240" w:lineRule="auto"/>
              <w:rPr>
                <w:rFonts w:eastAsia="Microsoft JhengHei"/>
                <w:lang w:eastAsia="zh-HK"/>
              </w:rPr>
            </w:pPr>
            <w:r w:rsidRPr="00E43AF5">
              <w:rPr>
                <w:rFonts w:eastAsia="Microsoft JhengHei"/>
                <w:lang w:eastAsia="zh-HK"/>
              </w:rPr>
              <w:t>我們會支持社區機構舉辦有助達到下列結果的</w:t>
            </w:r>
            <w:r w:rsidR="008E4346">
              <w:rPr>
                <w:rFonts w:eastAsia="Microsoft JhengHei"/>
                <w:lang w:eastAsia="zh-HK"/>
              </w:rPr>
              <w:br/>
            </w:r>
            <w:r w:rsidRPr="00E43AF5">
              <w:rPr>
                <w:rFonts w:eastAsia="Microsoft JhengHei"/>
                <w:lang w:eastAsia="zh-HK"/>
              </w:rPr>
              <w:t>活動：</w:t>
            </w:r>
          </w:p>
        </w:tc>
      </w:tr>
      <w:tr w:rsidR="00AA2C85" w:rsidRPr="00E43AF5" w14:paraId="0C980144" w14:textId="77777777" w:rsidTr="004F7618">
        <w:tc>
          <w:tcPr>
            <w:tcW w:w="2552" w:type="dxa"/>
            <w:vAlign w:val="center"/>
          </w:tcPr>
          <w:p w14:paraId="370F85D6" w14:textId="77777777" w:rsidR="00EF320C"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7AE55EB5" wp14:editId="4C6F3CAA">
                  <wp:extent cx="1483360" cy="1483360"/>
                  <wp:effectExtent l="0" t="0" r="2540" b="2540"/>
                  <wp:docPr id="2058572975" name="Picture 23" descr="某名人士將一份資訊文件給另一名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8572975" name="Picture 23" descr="某名人士將一份資訊文件給另一名人士。"/>
                          <pic:cNvPicPr/>
                        </pic:nvPicPr>
                        <pic:blipFill>
                          <a:blip r:embed="rId172"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698E2115" w14:textId="77777777" w:rsidR="00EF320C" w:rsidRPr="00E43AF5" w:rsidRDefault="00CF4F49" w:rsidP="00E43AF5">
            <w:pPr>
              <w:pStyle w:val="ListParagraph"/>
              <w:numPr>
                <w:ilvl w:val="0"/>
                <w:numId w:val="32"/>
              </w:numPr>
              <w:spacing w:line="240" w:lineRule="auto"/>
              <w:rPr>
                <w:rFonts w:eastAsia="Microsoft JhengHei"/>
                <w:lang w:eastAsia="zh-HK"/>
              </w:rPr>
            </w:pPr>
            <w:r w:rsidRPr="00E43AF5">
              <w:rPr>
                <w:rFonts w:eastAsia="Microsoft JhengHei"/>
                <w:lang w:eastAsia="zh-HK"/>
              </w:rPr>
              <w:t>分享與</w:t>
            </w:r>
            <w:r w:rsidRPr="00E43AF5">
              <w:rPr>
                <w:rFonts w:eastAsia="Microsoft JhengHei"/>
                <w:lang w:eastAsia="zh-HK"/>
              </w:rPr>
              <w:t>NDIS</w:t>
            </w:r>
            <w:r w:rsidRPr="00E43AF5">
              <w:rPr>
                <w:rFonts w:eastAsia="Microsoft JhengHei"/>
                <w:lang w:eastAsia="zh-HK"/>
              </w:rPr>
              <w:t>相關的資訊</w:t>
            </w:r>
          </w:p>
        </w:tc>
      </w:tr>
      <w:tr w:rsidR="00AA2C85" w:rsidRPr="00E43AF5" w14:paraId="5C5EF6EB" w14:textId="77777777" w:rsidTr="004F7618">
        <w:tc>
          <w:tcPr>
            <w:tcW w:w="2552" w:type="dxa"/>
            <w:vAlign w:val="center"/>
          </w:tcPr>
          <w:p w14:paraId="3E7550FD" w14:textId="77777777" w:rsidR="00EF320C"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627729C9" wp14:editId="108AF0AB">
                  <wp:extent cx="1483360" cy="1483360"/>
                  <wp:effectExtent l="0" t="0" r="2540" b="2540"/>
                  <wp:docPr id="1081540214" name="Picture 24" descr="一群指向自己並舉起手的人士。他們上方有一個裡面帶有殘障人士的思考泡泡框，以及一隻豎起的拇指和指向上方的箭嘴。"/>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1540214" name="Picture 24" descr="一群指向自己並舉起手的人士。他們上方有一個裡面帶有殘障人士的思考泡泡框，以及一隻豎起的拇指和指向上方的箭嘴。"/>
                          <pic:cNvPicPr/>
                        </pic:nvPicPr>
                        <pic:blipFill>
                          <a:blip r:embed="rId173"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35B0D819" w14:textId="77777777" w:rsidR="00EF320C" w:rsidRPr="00E43AF5" w:rsidRDefault="00CF4F49" w:rsidP="00E43AF5">
            <w:pPr>
              <w:pStyle w:val="ListParagraph"/>
              <w:numPr>
                <w:ilvl w:val="0"/>
                <w:numId w:val="17"/>
              </w:numPr>
              <w:spacing w:line="240" w:lineRule="auto"/>
              <w:rPr>
                <w:rFonts w:eastAsia="Microsoft JhengHei"/>
                <w:lang w:eastAsia="zh-HK"/>
              </w:rPr>
            </w:pPr>
            <w:r w:rsidRPr="00E43AF5">
              <w:rPr>
                <w:rFonts w:eastAsia="Microsoft JhengHei"/>
                <w:lang w:eastAsia="zh-HK"/>
              </w:rPr>
              <w:t>改善對文化和語言多元化社群的殘障問題的態度。</w:t>
            </w:r>
          </w:p>
        </w:tc>
      </w:tr>
      <w:tr w:rsidR="00AA2C85" w:rsidRPr="00E43AF5" w14:paraId="735439D9" w14:textId="77777777" w:rsidTr="00903050">
        <w:tc>
          <w:tcPr>
            <w:tcW w:w="2552" w:type="dxa"/>
            <w:vAlign w:val="center"/>
          </w:tcPr>
          <w:p w14:paraId="42338C48" w14:textId="77777777" w:rsidR="004F7618" w:rsidRPr="00E43AF5" w:rsidRDefault="004F7618" w:rsidP="00E43AF5">
            <w:pPr>
              <w:pStyle w:val="Image"/>
              <w:spacing w:before="600" w:after="0" w:line="240" w:lineRule="auto"/>
              <w:rPr>
                <w:rFonts w:eastAsia="Microsoft JhengHei"/>
                <w:lang w:eastAsia="zh-HK"/>
              </w:rPr>
            </w:pPr>
          </w:p>
        </w:tc>
        <w:tc>
          <w:tcPr>
            <w:tcW w:w="6575" w:type="dxa"/>
            <w:vAlign w:val="center"/>
          </w:tcPr>
          <w:p w14:paraId="4E998A1C" w14:textId="77777777" w:rsidR="004A1E8D" w:rsidRPr="00E43AF5" w:rsidRDefault="00CF4F49" w:rsidP="00E43AF5">
            <w:pPr>
              <w:spacing w:before="600" w:after="0" w:line="240" w:lineRule="auto"/>
              <w:rPr>
                <w:rFonts w:eastAsia="Microsoft JhengHei"/>
                <w:lang w:eastAsia="zh-HK"/>
              </w:rPr>
            </w:pPr>
            <w:r w:rsidRPr="00E43AF5">
              <w:rPr>
                <w:rFonts w:eastAsia="Microsoft JhengHei"/>
                <w:lang w:eastAsia="zh-HK"/>
              </w:rPr>
              <w:t>透過得知文化和語言多元化人士參與下列方面的人數，以了解這項行動計劃有沒有效：</w:t>
            </w:r>
          </w:p>
        </w:tc>
      </w:tr>
      <w:tr w:rsidR="00AA2C85" w:rsidRPr="00E43AF5" w14:paraId="7456F9B2" w14:textId="77777777" w:rsidTr="00903050">
        <w:tc>
          <w:tcPr>
            <w:tcW w:w="2552" w:type="dxa"/>
            <w:vAlign w:val="center"/>
          </w:tcPr>
          <w:p w14:paraId="013C2655" w14:textId="77777777" w:rsidR="00B013CC"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3D3F9222" wp14:editId="4AD5FD2A">
                  <wp:extent cx="1483360" cy="1483360"/>
                  <wp:effectExtent l="0" t="0" r="2540" b="2540"/>
                  <wp:docPr id="747800929" name="Picture 15" descr="三名人士。在中間的人士拿著一份NDIS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7800929" name="Picture 15" descr="三名人士。在中間的人士拿著一份NDIS文件。"/>
                          <pic:cNvPicPr/>
                        </pic:nvPicPr>
                        <pic:blipFill>
                          <a:blip r:embed="rId174"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7B973EF3" w14:textId="77777777" w:rsidR="00B013CC" w:rsidRPr="00E43AF5" w:rsidRDefault="00CF4F49" w:rsidP="00E43AF5">
            <w:pPr>
              <w:pStyle w:val="ListParagraph"/>
              <w:numPr>
                <w:ilvl w:val="0"/>
                <w:numId w:val="33"/>
              </w:numPr>
              <w:spacing w:line="240" w:lineRule="auto"/>
              <w:rPr>
                <w:rFonts w:eastAsia="Microsoft JhengHei"/>
                <w:lang w:eastAsia="zh-HK"/>
              </w:rPr>
            </w:pPr>
            <w:r w:rsidRPr="00E43AF5">
              <w:rPr>
                <w:rFonts w:eastAsia="Microsoft JhengHei"/>
                <w:lang w:eastAsia="zh-HK"/>
              </w:rPr>
              <w:t>國家殘障保險計劃（</w:t>
            </w:r>
            <w:r w:rsidRPr="00E43AF5">
              <w:rPr>
                <w:rFonts w:eastAsia="Microsoft JhengHei"/>
                <w:lang w:eastAsia="zh-HK"/>
              </w:rPr>
              <w:t>NDIS</w:t>
            </w:r>
            <w:r w:rsidRPr="00E43AF5">
              <w:rPr>
                <w:rFonts w:eastAsia="Microsoft JhengHei"/>
                <w:lang w:eastAsia="zh-HK"/>
              </w:rPr>
              <w:t>）</w:t>
            </w:r>
          </w:p>
        </w:tc>
      </w:tr>
      <w:tr w:rsidR="00AA2C85" w:rsidRPr="00E43AF5" w14:paraId="6D2A21F9" w14:textId="77777777" w:rsidTr="00903050">
        <w:tc>
          <w:tcPr>
            <w:tcW w:w="2552" w:type="dxa"/>
            <w:vAlign w:val="center"/>
          </w:tcPr>
          <w:p w14:paraId="47B60BFD" w14:textId="77777777" w:rsidR="00B013CC"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0E5E13CB" wp14:editId="4A2A1CED">
                  <wp:extent cx="1483360" cy="1112520"/>
                  <wp:effectExtent l="0" t="0" r="2540" b="0"/>
                  <wp:docPr id="53212748" name="Picture 25" descr="三名人士一起面露笑容。"/>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212748" name="Picture 25" descr="三名人士一起面露笑容。"/>
                          <pic:cNvPicPr/>
                        </pic:nvPicPr>
                        <pic:blipFill>
                          <a:blip r:embed="rId175" cstate="print">
                            <a:extLst>
                              <a:ext uri="{28A0092B-C50C-407E-A947-70E740481C1C}">
                                <a14:useLocalDpi xmlns:a14="http://schemas.microsoft.com/office/drawing/2010/main" val="0"/>
                              </a:ext>
                            </a:extLst>
                          </a:blip>
                          <a:stretch>
                            <a:fillRect/>
                          </a:stretch>
                        </pic:blipFill>
                        <pic:spPr bwMode="auto">
                          <a:xfrm>
                            <a:off x="0" y="0"/>
                            <a:ext cx="1483360" cy="1112520"/>
                          </a:xfrm>
                          <a:prstGeom prst="rect">
                            <a:avLst/>
                          </a:prstGeom>
                          <a:ln>
                            <a:noFill/>
                          </a:ln>
                          <a:extLst>
                            <a:ext uri="{53640926-AAD7-44D8-BBD7-CCE9431645EC}">
                              <a14:shadowObscured xmlns:a14="http://schemas.microsoft.com/office/drawing/2010/main"/>
                            </a:ext>
                          </a:extLst>
                        </pic:spPr>
                      </pic:pic>
                    </a:graphicData>
                  </a:graphic>
                </wp:inline>
              </w:drawing>
            </w:r>
          </w:p>
        </w:tc>
        <w:tc>
          <w:tcPr>
            <w:tcW w:w="6575" w:type="dxa"/>
            <w:vAlign w:val="center"/>
          </w:tcPr>
          <w:p w14:paraId="2DF6B929" w14:textId="77777777" w:rsidR="00B013CC" w:rsidRPr="00E43AF5" w:rsidRDefault="00CF4F49" w:rsidP="00E43AF5">
            <w:pPr>
              <w:pStyle w:val="ListParagraph"/>
              <w:numPr>
                <w:ilvl w:val="0"/>
                <w:numId w:val="17"/>
              </w:numPr>
              <w:spacing w:line="240" w:lineRule="auto"/>
              <w:rPr>
                <w:rFonts w:eastAsia="Microsoft JhengHei"/>
                <w:lang w:eastAsia="zh-HK"/>
              </w:rPr>
            </w:pPr>
            <w:r w:rsidRPr="00E43AF5">
              <w:rPr>
                <w:rFonts w:eastAsia="Microsoft JhengHei"/>
                <w:lang w:eastAsia="zh-HK"/>
              </w:rPr>
              <w:t>社區機構舉辦的活動。</w:t>
            </w:r>
          </w:p>
        </w:tc>
      </w:tr>
    </w:tbl>
    <w:p w14:paraId="0466439F" w14:textId="77777777" w:rsidR="000E077E" w:rsidRPr="00E43AF5" w:rsidRDefault="00CF4F49" w:rsidP="00E43AF5">
      <w:pPr>
        <w:spacing w:line="240" w:lineRule="auto"/>
        <w:rPr>
          <w:rFonts w:eastAsia="Microsoft JhengHei"/>
          <w:lang w:eastAsia="zh-HK"/>
        </w:rPr>
      </w:pPr>
      <w:r w:rsidRPr="00E43AF5">
        <w:rPr>
          <w:rFonts w:eastAsia="Microsoft JhengHei"/>
          <w:lang w:eastAsia="zh-HK"/>
        </w:rPr>
        <w:br w:type="page"/>
      </w:r>
    </w:p>
    <w:tbl>
      <w:tblPr>
        <w:tblW w:w="9127" w:type="dxa"/>
        <w:tblLayout w:type="fixed"/>
        <w:tblLook w:val="04A0" w:firstRow="1" w:lastRow="0" w:firstColumn="1" w:lastColumn="0" w:noHBand="0" w:noVBand="1"/>
      </w:tblPr>
      <w:tblGrid>
        <w:gridCol w:w="2552"/>
        <w:gridCol w:w="6575"/>
      </w:tblGrid>
      <w:tr w:rsidR="00AA2C85" w:rsidRPr="00E43AF5" w14:paraId="7B78369E" w14:textId="77777777" w:rsidTr="00903050">
        <w:tc>
          <w:tcPr>
            <w:tcW w:w="2552" w:type="dxa"/>
            <w:vAlign w:val="center"/>
          </w:tcPr>
          <w:p w14:paraId="623CEF78" w14:textId="77777777" w:rsidR="00C87735" w:rsidRPr="00E43AF5" w:rsidRDefault="00C87735" w:rsidP="00E43AF5">
            <w:pPr>
              <w:pStyle w:val="Image"/>
              <w:spacing w:after="0" w:line="240" w:lineRule="auto"/>
              <w:rPr>
                <w:rFonts w:eastAsia="Microsoft JhengHei"/>
                <w:lang w:eastAsia="zh-HK"/>
              </w:rPr>
            </w:pPr>
          </w:p>
        </w:tc>
        <w:tc>
          <w:tcPr>
            <w:tcW w:w="6575" w:type="dxa"/>
            <w:vAlign w:val="center"/>
          </w:tcPr>
          <w:p w14:paraId="56BBBE16" w14:textId="77777777" w:rsidR="00903050" w:rsidRPr="00E43AF5" w:rsidRDefault="00CF4F49" w:rsidP="00E43AF5">
            <w:pPr>
              <w:spacing w:after="0" w:line="240" w:lineRule="auto"/>
              <w:rPr>
                <w:rFonts w:eastAsia="Microsoft JhengHei"/>
                <w:lang w:eastAsia="zh-HK"/>
              </w:rPr>
            </w:pPr>
            <w:r w:rsidRPr="00E43AF5">
              <w:rPr>
                <w:rFonts w:eastAsia="Microsoft JhengHei"/>
                <w:lang w:eastAsia="zh-HK"/>
              </w:rPr>
              <w:t>此外，透過得知文化和語言多元化社群在下列方面的數目，以了解這項行動計劃有沒有效：</w:t>
            </w:r>
          </w:p>
        </w:tc>
      </w:tr>
      <w:tr w:rsidR="00AA2C85" w:rsidRPr="00E43AF5" w14:paraId="19465BB4" w14:textId="77777777" w:rsidTr="000E077E">
        <w:trPr>
          <w:trHeight w:val="3515"/>
        </w:trPr>
        <w:tc>
          <w:tcPr>
            <w:tcW w:w="2552" w:type="dxa"/>
            <w:vAlign w:val="center"/>
          </w:tcPr>
          <w:p w14:paraId="4DD4496D" w14:textId="77777777" w:rsidR="00B013CC"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4CA48331" wp14:editId="5E49D97F">
                  <wp:extent cx="1483360" cy="1483360"/>
                  <wp:effectExtent l="0" t="0" r="2540" b="2540"/>
                  <wp:docPr id="1161785366" name="Picture 26" descr="一名人士豎起拇指，這名人士上方是一個裡面有NDIS文件的思考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1785366" name="Picture 26" descr="一名人士豎起拇指，這名人士上方是一個裡面有NDIS文件的思考泡泡框。"/>
                          <pic:cNvPicPr/>
                        </pic:nvPicPr>
                        <pic:blipFill>
                          <a:blip r:embed="rId176"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6411C884" w14:textId="77777777" w:rsidR="00B013CC" w:rsidRPr="00E43AF5" w:rsidRDefault="00CF4F49" w:rsidP="00E43AF5">
            <w:pPr>
              <w:pStyle w:val="ListParagraph"/>
              <w:numPr>
                <w:ilvl w:val="0"/>
                <w:numId w:val="34"/>
              </w:numPr>
              <w:spacing w:line="240" w:lineRule="auto"/>
              <w:rPr>
                <w:rFonts w:eastAsia="Microsoft JhengHei"/>
                <w:lang w:eastAsia="zh-HK"/>
              </w:rPr>
            </w:pPr>
            <w:r w:rsidRPr="00E43AF5">
              <w:rPr>
                <w:rFonts w:eastAsia="Microsoft JhengHei"/>
                <w:lang w:eastAsia="zh-HK"/>
              </w:rPr>
              <w:t>了解</w:t>
            </w:r>
            <w:r w:rsidRPr="00E43AF5">
              <w:rPr>
                <w:rFonts w:eastAsia="Microsoft JhengHei"/>
                <w:lang w:eastAsia="zh-HK"/>
              </w:rPr>
              <w:t>NDIS</w:t>
            </w:r>
          </w:p>
        </w:tc>
      </w:tr>
      <w:tr w:rsidR="00AA2C85" w:rsidRPr="00E43AF5" w14:paraId="28C32507" w14:textId="77777777" w:rsidTr="000E077E">
        <w:trPr>
          <w:trHeight w:val="3515"/>
        </w:trPr>
        <w:tc>
          <w:tcPr>
            <w:tcW w:w="2552" w:type="dxa"/>
            <w:vAlign w:val="center"/>
          </w:tcPr>
          <w:p w14:paraId="3B38C382" w14:textId="77777777" w:rsidR="00B013CC"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229D027" wp14:editId="29233B0A">
                  <wp:extent cx="1483360" cy="1483360"/>
                  <wp:effectExtent l="0" t="0" r="2540" b="2540"/>
                  <wp:docPr id="1060008756" name="Picture 29" descr="某名人士豎起拇指，這名人士上方是一個裡面有殘障人士圖示的思考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0008756" name="Picture 29" descr="某名人士豎起拇指，這名人士上方是一個裡面有殘障人士圖示的思考泡泡框。"/>
                          <pic:cNvPicPr/>
                        </pic:nvPicPr>
                        <pic:blipFill>
                          <a:blip r:embed="rId177"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0BB13822" w14:textId="77777777" w:rsidR="00B013CC" w:rsidRPr="00E43AF5" w:rsidRDefault="00CF4F49" w:rsidP="00E43AF5">
            <w:pPr>
              <w:pStyle w:val="ListParagraph"/>
              <w:numPr>
                <w:ilvl w:val="0"/>
                <w:numId w:val="34"/>
              </w:numPr>
              <w:spacing w:line="240" w:lineRule="auto"/>
              <w:rPr>
                <w:rFonts w:eastAsia="Microsoft JhengHei"/>
                <w:lang w:eastAsia="zh-HK"/>
              </w:rPr>
            </w:pPr>
            <w:r w:rsidRPr="00E43AF5">
              <w:rPr>
                <w:rFonts w:eastAsia="Microsoft JhengHei"/>
                <w:lang w:eastAsia="zh-HK"/>
              </w:rPr>
              <w:t>了解殘障問題</w:t>
            </w:r>
          </w:p>
        </w:tc>
      </w:tr>
      <w:tr w:rsidR="00AA2C85" w:rsidRPr="00E43AF5" w14:paraId="427B91FC" w14:textId="77777777" w:rsidTr="000E077E">
        <w:trPr>
          <w:trHeight w:val="3515"/>
        </w:trPr>
        <w:tc>
          <w:tcPr>
            <w:tcW w:w="2552" w:type="dxa"/>
            <w:vAlign w:val="center"/>
          </w:tcPr>
          <w:p w14:paraId="61704B9E" w14:textId="77777777" w:rsidR="00B013CC"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479CC46D" wp14:editId="6428629C">
                  <wp:extent cx="1483360" cy="1483360"/>
                  <wp:effectExtent l="0" t="0" r="2540" b="2540"/>
                  <wp:docPr id="765541130" name="Picture 28" descr="一名在思考的人士，這名人士上方是一個裡面有殘障人士圖示的思考泡泡框。他們身旁有一個豎起並指向上方的拇指。"/>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5541130" name="Picture 28" descr="一名在思考的人士，這名人士上方是一個裡面有殘障人士圖示的思考泡泡框。他們身旁有一個豎起並指向上方的拇指。"/>
                          <pic:cNvPicPr/>
                        </pic:nvPicPr>
                        <pic:blipFill>
                          <a:blip r:embed="rId178"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5" w:type="dxa"/>
            <w:vAlign w:val="center"/>
          </w:tcPr>
          <w:p w14:paraId="2C11D094" w14:textId="77777777" w:rsidR="00B013CC" w:rsidRPr="00E43AF5" w:rsidRDefault="00CF4F49" w:rsidP="00E43AF5">
            <w:pPr>
              <w:pStyle w:val="ListParagraph"/>
              <w:numPr>
                <w:ilvl w:val="0"/>
                <w:numId w:val="17"/>
              </w:numPr>
              <w:spacing w:line="240" w:lineRule="auto"/>
              <w:rPr>
                <w:rFonts w:eastAsia="Microsoft JhengHei"/>
                <w:lang w:eastAsia="zh-HK"/>
              </w:rPr>
            </w:pPr>
            <w:r w:rsidRPr="00E43AF5">
              <w:rPr>
                <w:rFonts w:eastAsia="Microsoft JhengHei"/>
                <w:lang w:eastAsia="zh-HK"/>
              </w:rPr>
              <w:t>改善對殘障問題持有的態度。</w:t>
            </w:r>
          </w:p>
        </w:tc>
      </w:tr>
    </w:tbl>
    <w:p w14:paraId="199C50AF" w14:textId="77777777" w:rsidR="000E077E" w:rsidRPr="00E43AF5" w:rsidRDefault="00CF4F49" w:rsidP="00E43AF5">
      <w:pPr>
        <w:spacing w:before="0" w:after="0" w:line="240" w:lineRule="auto"/>
        <w:rPr>
          <w:rFonts w:eastAsia="Microsoft JhengHei" w:cs="Times New Roman"/>
          <w:b/>
          <w:bCs/>
          <w:sz w:val="32"/>
          <w:szCs w:val="26"/>
          <w:lang w:eastAsia="zh-HK"/>
        </w:rPr>
      </w:pPr>
      <w:r w:rsidRPr="00E43AF5">
        <w:rPr>
          <w:rFonts w:eastAsia="Microsoft JhengHei"/>
          <w:lang w:eastAsia="zh-HK"/>
        </w:rPr>
        <w:br w:type="page"/>
      </w:r>
    </w:p>
    <w:p w14:paraId="1CCFFEC7" w14:textId="77777777" w:rsidR="00766698" w:rsidRPr="00E43AF5" w:rsidRDefault="00CF4F49" w:rsidP="00E43AF5">
      <w:pPr>
        <w:pStyle w:val="Heading3"/>
        <w:spacing w:after="120" w:line="240" w:lineRule="auto"/>
        <w:rPr>
          <w:rFonts w:eastAsia="Microsoft JhengHei"/>
          <w:lang w:eastAsia="zh-HK"/>
        </w:rPr>
      </w:pPr>
      <w:r w:rsidRPr="00E43AF5">
        <w:rPr>
          <w:rFonts w:eastAsia="Microsoft JhengHei"/>
          <w:noProof/>
          <w:lang w:eastAsia="zh-HK"/>
        </w:rPr>
        <w:lastRenderedPageBreak/>
        <mc:AlternateContent>
          <mc:Choice Requires="wpg">
            <w:drawing>
              <wp:anchor distT="0" distB="0" distL="114300" distR="114300" simplePos="0" relativeHeight="251721728" behindDoc="1" locked="0" layoutInCell="1" allowOverlap="1" wp14:anchorId="7C5BF2C7" wp14:editId="6E7DC303">
                <wp:simplePos x="0" y="0"/>
                <wp:positionH relativeFrom="margin">
                  <wp:posOffset>19050</wp:posOffset>
                </wp:positionH>
                <wp:positionV relativeFrom="paragraph">
                  <wp:posOffset>224969</wp:posOffset>
                </wp:positionV>
                <wp:extent cx="5785200" cy="241200"/>
                <wp:effectExtent l="19050" t="19050" r="25400" b="26035"/>
                <wp:wrapNone/>
                <wp:docPr id="304493196" name="Group 30449319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785200" cy="241200"/>
                          <a:chOff x="11875" y="0"/>
                          <a:chExt cx="5787317" cy="241540"/>
                        </a:xfrm>
                      </wpg:grpSpPr>
                      <wps:wsp>
                        <wps:cNvPr id="691817557" name="Straight Connector 691817557"/>
                        <wps:cNvCnPr/>
                        <wps:spPr>
                          <a:xfrm>
                            <a:off x="11875" y="130628"/>
                            <a:ext cx="5716732" cy="0"/>
                          </a:xfrm>
                          <a:prstGeom prst="line">
                            <a:avLst/>
                          </a:prstGeom>
                          <a:ln w="38100" cap="rnd"/>
                        </wps:spPr>
                        <wps:style>
                          <a:lnRef idx="1">
                            <a:schemeClr val="accent1"/>
                          </a:lnRef>
                          <a:fillRef idx="0">
                            <a:schemeClr val="accent1"/>
                          </a:fillRef>
                          <a:effectRef idx="0">
                            <a:schemeClr val="accent1"/>
                          </a:effectRef>
                          <a:fontRef idx="minor">
                            <a:schemeClr val="tx1"/>
                          </a:fontRef>
                        </wps:style>
                        <wps:bodyPr/>
                      </wps:wsp>
                      <wps:wsp>
                        <wps:cNvPr id="1269623481" name="Oval 1269623481"/>
                        <wps:cNvSpPr/>
                        <wps:spPr>
                          <a:xfrm>
                            <a:off x="5557652" y="0"/>
                            <a:ext cx="241540" cy="241540"/>
                          </a:xfrm>
                          <a:prstGeom prst="ellipse">
                            <a:avLst/>
                          </a:prstGeom>
                          <a:solidFill>
                            <a:srgbClr val="B6E3F9"/>
                          </a:solidFill>
                          <a:ln w="38100">
                            <a:solidFill>
                              <a:srgbClr val="6B2976"/>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1AADAE4D" id="Group 304493196" o:spid="_x0000_s1026" alt="&quot;&quot;" style="position:absolute;margin-left:1.5pt;margin-top:17.7pt;width:455.55pt;height:19pt;z-index:-251594752;mso-position-horizontal-relative:margin;mso-width-relative:margin;mso-height-relative:margin" coordorigin="118" coordsize="57873,2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h2ZVQMAAAIJAAAOAAAAZHJzL2Uyb0RvYy54bWy8Vttu3CAQfa/Uf0C8N157Y++uFadKNpeX&#10;KImaVHkmGK8tYaBA4k2/vgM2di6bXqXuA8tlZhgO5zA++LxtOXpk2jRSFDjem2HEBJVlIzYF/np7&#10;9mmJkbFElIRLwQr8xAz+fPjxw0GncpbIWvKSaQRBhMk7VeDaWpVHkaE1a4nZk4oJWKykbomFod5E&#10;pSYdRG95lMxmWdRJXSotKTMGZk/6RXzo41cVo/aqqgyziBcYcrO+1b69d210eEDyjSaqbuiQBvmL&#10;LFrSCNh0DHVCLEEPunkTqm2olkZWdo/KNpJV1VDmzwCniWevTnOu5YPyZ9nk3UaNMAG0r3D667D0&#10;8vFcqxt1rQGJTm0ACz9yZ9lWunX/kCXaesieRsjY1iIKk+limcI9YERhLdmPXd9jSmsA3rnF8XKR&#10;YjS50vp0cl7M48XonO575yhsHb1IqFNAETOhYP4NhZuaKObBNTmgcK1RUxY4W8XLeJGmkJQgLRD2&#10;xmrSbGqL1lIIoJPUaLLxmHn3tRgQNLkBMHfAN+EQz2dZsuxhmnCMs8U86aF4iQLJlTb2nMkWuU6B&#10;eSNc4iQnjxfGQg4AWDBx01ygrsDzZezvhYCqtCjddoBnSM/37BNnvcMXVsHx3W35wF5+bM01eiQg&#10;HEIpEzb2IVx4sHZuVcP56Dj7teNg71yZl+afOI8efmcp7OjcNkLqXbvbbUi56u0DAv25HQT3snzy&#10;F+ehAXY5EfwHmsVJtsqS+f4yDjy7AqTRs+mJWqM4w90FeYzKTIGvWQrkmUQWeAWSdKoK8nytsIk4&#10;A7cY540yP6WXkbwpz+Du3U0YvbkfeXKcnc7PVgNNXpg9p6R3ezdGdpysFtnbGMBxLsIFeoW9R+Fk&#10;FxcChf3mNSlZz+x0Br+wmas5jvReULtZ/hvy+N8s56Mwf8FypGVf/oyiZw28JBfE2Guiod4BQaCG&#10;2ytoKi7h8ZBDD6Na6u+75p09PMCwilEH9bPA5tsD0Qz4/NCuJbwaQG3YyXchvrY8dCst2zso20cu&#10;AiwRQSFOganVYbC2fY2Gwk/Z0ZE3g4KpiL0QN4qGd8q9erfbO6LVQF8LvL+U4Wl/80L2tgOLeu0P&#10;Ay99X2+g0HoCDB8FrpI/H3v76dPl8AcAAAD//wMAUEsDBBQABgAIAAAAIQDS3KUi3wAAAAcBAAAP&#10;AAAAZHJzL2Rvd25yZXYueG1sTI9BS8NAEIXvgv9hGcGb3cSkWmM2pRT1VAq2QvE2zU6T0OxuyG6T&#10;9N87nvQ0PN7jvW/y5WRaMVDvG2cVxLMIBNnS6cZWCr727w8LED6g1dg6Swqu5GFZ3N7kmGk32k8a&#10;dqESXGJ9hgrqELpMSl/WZNDPXEeWvZPrDQaWfSV1jyOXm1Y+RtGTNNhYXqixo3VN5Xl3MQo+RhxX&#10;Sfw2bM6n9fV7P98eNjEpdX83rV5BBJrCXxh+8RkdCmY6uovVXrQKEv4k8JmnINh+idMYxFHBc5KC&#10;LHL5n7/4AQAA//8DAFBLAQItABQABgAIAAAAIQC2gziS/gAAAOEBAAATAAAAAAAAAAAAAAAAAAAA&#10;AABbQ29udGVudF9UeXBlc10ueG1sUEsBAi0AFAAGAAgAAAAhADj9If/WAAAAlAEAAAsAAAAAAAAA&#10;AAAAAAAALwEAAF9yZWxzLy5yZWxzUEsBAi0AFAAGAAgAAAAhANH6HZlVAwAAAgkAAA4AAAAAAAAA&#10;AAAAAAAALgIAAGRycy9lMm9Eb2MueG1sUEsBAi0AFAAGAAgAAAAhANLcpSLfAAAABwEAAA8AAAAA&#10;AAAAAAAAAAAArwUAAGRycy9kb3ducmV2LnhtbFBLBQYAAAAABAAEAPMAAAC7BgAAAAA=&#10;">
                <v:line id="Straight Connector 691817557" o:spid="_x0000_s1027" style="position:absolute;visibility:visible;mso-wrap-style:square" from="118,1306" to="57286,1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vF3yzQAAAOIAAAAPAAAAZHJzL2Rvd25yZXYueG1sRI9Pa8JA&#10;FMTvhX6H5RV6KXWTgn8aXcVaCoV6aGzAHB/ZZxLMvg3ZjcZv7woFj8PM/IZZrAbTiBN1rrasIB5F&#10;IIgLq2suFWR/X68zEM4ja2wsk4ILOVgtHx8WmGh75pROO1+KAGGXoILK+zaR0hUVGXQj2xIH72A7&#10;gz7IrpS6w3OAm0a+RdFEGqw5LFTY0qai4rjrjYL9Jd30v5+tzJssz7f7n5es/+iVen4a1nMQngZ/&#10;D/+3v7WCyXs8i6fj8RRul8IdkMsrAAAA//8DAFBLAQItABQABgAIAAAAIQDb4fbL7gAAAIUBAAAT&#10;AAAAAAAAAAAAAAAAAAAAAABbQ29udGVudF9UeXBlc10ueG1sUEsBAi0AFAAGAAgAAAAhAFr0LFu/&#10;AAAAFQEAAAsAAAAAAAAAAAAAAAAAHwEAAF9yZWxzLy5yZWxzUEsBAi0AFAAGAAgAAAAhABm8XfLN&#10;AAAA4gAAAA8AAAAAAAAAAAAAAAAABwIAAGRycy9kb3ducmV2LnhtbFBLBQYAAAAAAwADALcAAAAB&#10;AwAAAAA=&#10;" strokecolor="#65276f [3044]" strokeweight="3pt">
                  <v:stroke endcap="round"/>
                </v:line>
                <v:oval id="Oval 1269623481" o:spid="_x0000_s1028" style="position:absolute;left:55576;width:2415;height:24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Kv03yAAAAOMAAAAPAAAAZHJzL2Rvd25yZXYueG1sRE9fa8Iw&#10;EH8f7DuEG+xtpnajuGoUURRBEGzn+9Hc2mJz6ZqonZ/eCIKP9/t/k1lvGnGmztWWFQwHEQjiwuqa&#10;SwU/+epjBMJ5ZI2NZVLwTw5m09eXCabaXnhP58yXIoSwS1FB5X2bSumKigy6gW2JA/drO4M+nF0p&#10;dYeXEG4aGUdRIg3WHBoqbGlRUXHMTkbBut3ni92fXufLa7M182y5ORyvSr2/9fMxCE+9f4of7o0O&#10;8+PkO4k/v0ZDuP8UAJDTGwAAAP//AwBQSwECLQAUAAYACAAAACEA2+H2y+4AAACFAQAAEwAAAAAA&#10;AAAAAAAAAAAAAAAAW0NvbnRlbnRfVHlwZXNdLnhtbFBLAQItABQABgAIAAAAIQBa9CxbvwAAABUB&#10;AAALAAAAAAAAAAAAAAAAAB8BAABfcmVscy8ucmVsc1BLAQItABQABgAIAAAAIQA5Kv03yAAAAOMA&#10;AAAPAAAAAAAAAAAAAAAAAAcCAABkcnMvZG93bnJldi54bWxQSwUGAAAAAAMAAwC3AAAA/AIAAAAA&#10;" fillcolor="#b6e3f9" strokecolor="#6b2976" strokeweight="3pt"/>
                <w10:wrap anchorx="margin"/>
              </v:group>
            </w:pict>
          </mc:Fallback>
        </mc:AlternateContent>
      </w:r>
      <w:r w:rsidRPr="00E43AF5">
        <w:rPr>
          <w:rFonts w:eastAsia="Microsoft JhengHei"/>
          <w:lang w:eastAsia="zh-HK"/>
        </w:rPr>
        <w:t>行動二十八</w:t>
      </w:r>
    </w:p>
    <w:tbl>
      <w:tblPr>
        <w:tblW w:w="9298" w:type="dxa"/>
        <w:tblLayout w:type="fixed"/>
        <w:tblLook w:val="04A0" w:firstRow="1" w:lastRow="0" w:firstColumn="1" w:lastColumn="0" w:noHBand="0" w:noVBand="1"/>
      </w:tblPr>
      <w:tblGrid>
        <w:gridCol w:w="2552"/>
        <w:gridCol w:w="6576"/>
        <w:gridCol w:w="170"/>
      </w:tblGrid>
      <w:tr w:rsidR="00AA2C85" w:rsidRPr="00E43AF5" w14:paraId="4D857ADF" w14:textId="77777777" w:rsidTr="00A562F9">
        <w:trPr>
          <w:gridAfter w:val="1"/>
          <w:wAfter w:w="170" w:type="dxa"/>
          <w:trHeight w:val="2152"/>
        </w:trPr>
        <w:tc>
          <w:tcPr>
            <w:tcW w:w="2552" w:type="dxa"/>
            <w:vAlign w:val="center"/>
          </w:tcPr>
          <w:p w14:paraId="726DCA6B" w14:textId="77777777" w:rsidR="00766698"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69AF3AB4" wp14:editId="026C0BE6">
                  <wp:extent cx="1440000" cy="1080000"/>
                  <wp:effectExtent l="0" t="0" r="8255" b="6350"/>
                  <wp:docPr id="2135762802" name="Picture 30" descr="一群醫療專業人員在會議上紀錄。"/>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5762802" name="Picture 30" descr="一群醫療專業人員在會議上紀錄。"/>
                          <pic:cNvPicPr/>
                        </pic:nvPicPr>
                        <pic:blipFill>
                          <a:blip r:embed="rId179" cstate="print">
                            <a:extLst>
                              <a:ext uri="{28A0092B-C50C-407E-A947-70E740481C1C}">
                                <a14:useLocalDpi xmlns:a14="http://schemas.microsoft.com/office/drawing/2010/main" val="0"/>
                              </a:ext>
                            </a:extLst>
                          </a:blip>
                          <a:srcRect l="3473" r="7657"/>
                          <a:stretch>
                            <a:fillRect/>
                          </a:stretch>
                        </pic:blipFill>
                        <pic:spPr bwMode="auto">
                          <a:xfrm>
                            <a:off x="0" y="0"/>
                            <a:ext cx="1440000" cy="1080000"/>
                          </a:xfrm>
                          <a:prstGeom prst="rect">
                            <a:avLst/>
                          </a:prstGeom>
                          <a:ln>
                            <a:noFill/>
                          </a:ln>
                          <a:extLst>
                            <a:ext uri="{53640926-AAD7-44D8-BBD7-CCE9431645EC}">
                              <a14:shadowObscured xmlns:a14="http://schemas.microsoft.com/office/drawing/2010/main"/>
                            </a:ext>
                          </a:extLst>
                        </pic:spPr>
                      </pic:pic>
                    </a:graphicData>
                  </a:graphic>
                </wp:inline>
              </w:drawing>
            </w:r>
          </w:p>
        </w:tc>
        <w:tc>
          <w:tcPr>
            <w:tcW w:w="6576" w:type="dxa"/>
            <w:vAlign w:val="center"/>
          </w:tcPr>
          <w:p w14:paraId="78FB5890" w14:textId="77777777" w:rsidR="00766698" w:rsidRPr="00E43AF5" w:rsidRDefault="00CF4F49" w:rsidP="00E43AF5">
            <w:pPr>
              <w:spacing w:line="240" w:lineRule="auto"/>
              <w:rPr>
                <w:rFonts w:eastAsia="Microsoft JhengHei"/>
                <w:lang w:eastAsia="zh-HK"/>
              </w:rPr>
            </w:pPr>
            <w:r w:rsidRPr="00E43AF5">
              <w:rPr>
                <w:rFonts w:eastAsia="Microsoft JhengHei"/>
                <w:lang w:eastAsia="zh-HK"/>
              </w:rPr>
              <w:t>我們會與社區機構共事，並建立</w:t>
            </w:r>
            <w:r w:rsidRPr="00E43AF5">
              <w:rPr>
                <w:rFonts w:eastAsia="Microsoft JhengHei"/>
                <w:lang w:eastAsia="zh-HK"/>
              </w:rPr>
              <w:t>NDIS</w:t>
            </w:r>
            <w:r w:rsidRPr="00E43AF5">
              <w:rPr>
                <w:rFonts w:eastAsia="Microsoft JhengHei"/>
                <w:lang w:eastAsia="zh-HK"/>
              </w:rPr>
              <w:t>服務範圍以外的技能。</w:t>
            </w:r>
          </w:p>
          <w:p w14:paraId="5D818984" w14:textId="77777777" w:rsidR="00766698" w:rsidRPr="00E43AF5" w:rsidRDefault="00CF4F49" w:rsidP="00E43AF5">
            <w:pPr>
              <w:spacing w:line="240" w:lineRule="auto"/>
              <w:rPr>
                <w:rFonts w:eastAsia="Microsoft JhengHei"/>
                <w:lang w:eastAsia="zh-HK"/>
              </w:rPr>
            </w:pPr>
            <w:r w:rsidRPr="00E43AF5">
              <w:rPr>
                <w:rFonts w:eastAsia="Microsoft JhengHei"/>
                <w:lang w:eastAsia="zh-HK"/>
              </w:rPr>
              <w:t>例如醫生。</w:t>
            </w:r>
          </w:p>
        </w:tc>
      </w:tr>
      <w:tr w:rsidR="00AA2C85" w:rsidRPr="00E43AF5" w14:paraId="434BCBE8" w14:textId="77777777" w:rsidTr="00A562F9">
        <w:trPr>
          <w:gridAfter w:val="1"/>
          <w:wAfter w:w="170" w:type="dxa"/>
          <w:trHeight w:val="2197"/>
        </w:trPr>
        <w:tc>
          <w:tcPr>
            <w:tcW w:w="2552" w:type="dxa"/>
            <w:vAlign w:val="center"/>
          </w:tcPr>
          <w:p w14:paraId="14C7A8C3" w14:textId="77777777" w:rsidR="00EC09FD"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06111761" wp14:editId="58BA86C8">
                  <wp:extent cx="1440000" cy="1440000"/>
                  <wp:effectExtent l="0" t="0" r="8255" b="8255"/>
                  <wp:docPr id="94064529" name="Picture 31" descr="兩名醫療專業人員和一份NDIS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064529" name="Picture 31" descr="兩名醫療專業人員和一份NDIS文件。"/>
                          <pic:cNvPicPr/>
                        </pic:nvPicPr>
                        <pic:blipFill>
                          <a:blip r:embed="rId180"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576" w:type="dxa"/>
            <w:vAlign w:val="center"/>
          </w:tcPr>
          <w:p w14:paraId="4AA1FBF5" w14:textId="77777777" w:rsidR="00EC09FD" w:rsidRPr="00E43AF5" w:rsidRDefault="00CF4F49" w:rsidP="00E43AF5">
            <w:pPr>
              <w:spacing w:line="240" w:lineRule="auto"/>
              <w:rPr>
                <w:rFonts w:eastAsia="Microsoft JhengHei"/>
                <w:lang w:eastAsia="zh-HK"/>
              </w:rPr>
            </w:pPr>
            <w:r w:rsidRPr="00E43AF5">
              <w:rPr>
                <w:rFonts w:eastAsia="Microsoft JhengHei"/>
                <w:lang w:eastAsia="zh-HK"/>
              </w:rPr>
              <w:t>我們會確保有更多這類服務機構了解怎樣協助文化和語言多元化殘障人士加入</w:t>
            </w:r>
            <w:r w:rsidRPr="00E43AF5">
              <w:rPr>
                <w:rFonts w:eastAsia="Microsoft JhengHei"/>
                <w:lang w:eastAsia="zh-HK"/>
              </w:rPr>
              <w:t>NDIS</w:t>
            </w:r>
            <w:r w:rsidRPr="00E43AF5">
              <w:rPr>
                <w:rFonts w:eastAsia="Microsoft JhengHei"/>
                <w:lang w:eastAsia="zh-HK"/>
              </w:rPr>
              <w:t>。</w:t>
            </w:r>
          </w:p>
        </w:tc>
      </w:tr>
      <w:tr w:rsidR="00AA2C85" w:rsidRPr="00E43AF5" w14:paraId="268F2B77" w14:textId="77777777" w:rsidTr="00A562F9">
        <w:trPr>
          <w:gridAfter w:val="1"/>
          <w:wAfter w:w="170" w:type="dxa"/>
          <w:trHeight w:val="2034"/>
        </w:trPr>
        <w:tc>
          <w:tcPr>
            <w:tcW w:w="2552" w:type="dxa"/>
            <w:vAlign w:val="center"/>
          </w:tcPr>
          <w:p w14:paraId="4DDA5E52" w14:textId="77777777" w:rsidR="003E1385"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06D18D61" wp14:editId="3029678E">
                  <wp:extent cx="1440000" cy="1080000"/>
                  <wp:effectExtent l="0" t="0" r="8255" b="6350"/>
                  <wp:docPr id="1581376199" name="Picture 32" descr="某名人士在一間全場滿座的房間內發表演說。"/>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1376199" name="Picture 32" descr="某名人士在一間全場滿座的房間內發表演說。"/>
                          <pic:cNvPicPr/>
                        </pic:nvPicPr>
                        <pic:blipFill>
                          <a:blip r:embed="rId181" cstate="print">
                            <a:extLst>
                              <a:ext uri="{28A0092B-C50C-407E-A947-70E740481C1C}">
                                <a14:useLocalDpi xmlns:a14="http://schemas.microsoft.com/office/drawing/2010/main" val="0"/>
                              </a:ext>
                            </a:extLst>
                          </a:blip>
                          <a:srcRect l="17938" t="6509" r="28" b="1302"/>
                          <a:stretch>
                            <a:fillRect/>
                          </a:stretch>
                        </pic:blipFill>
                        <pic:spPr bwMode="auto">
                          <a:xfrm>
                            <a:off x="0" y="0"/>
                            <a:ext cx="1440000" cy="1080000"/>
                          </a:xfrm>
                          <a:prstGeom prst="rect">
                            <a:avLst/>
                          </a:prstGeom>
                          <a:ln>
                            <a:noFill/>
                          </a:ln>
                          <a:extLst>
                            <a:ext uri="{53640926-AAD7-44D8-BBD7-CCE9431645EC}">
                              <a14:shadowObscured xmlns:a14="http://schemas.microsoft.com/office/drawing/2010/main"/>
                            </a:ext>
                          </a:extLst>
                        </pic:spPr>
                      </pic:pic>
                    </a:graphicData>
                  </a:graphic>
                </wp:inline>
              </w:drawing>
            </w:r>
          </w:p>
        </w:tc>
        <w:tc>
          <w:tcPr>
            <w:tcW w:w="6576" w:type="dxa"/>
            <w:vAlign w:val="center"/>
          </w:tcPr>
          <w:p w14:paraId="4D613DDD" w14:textId="77777777" w:rsidR="003E1385" w:rsidRPr="00E43AF5" w:rsidRDefault="00CF4F49" w:rsidP="00E43AF5">
            <w:pPr>
              <w:spacing w:line="240" w:lineRule="auto"/>
              <w:rPr>
                <w:rFonts w:eastAsia="Microsoft JhengHei"/>
                <w:lang w:eastAsia="zh-HK"/>
              </w:rPr>
            </w:pPr>
            <w:r w:rsidRPr="00E43AF5">
              <w:rPr>
                <w:rFonts w:eastAsia="Microsoft JhengHei"/>
                <w:lang w:eastAsia="zh-HK"/>
              </w:rPr>
              <w:t>透過得知協助服務機構建立這些技能的受協助計劃數量，就可了解這項行動計劃有沒有效。</w:t>
            </w:r>
          </w:p>
        </w:tc>
      </w:tr>
      <w:tr w:rsidR="00AA2C85" w:rsidRPr="00E43AF5" w14:paraId="7D5D1D34" w14:textId="77777777" w:rsidTr="00A562F9">
        <w:trPr>
          <w:trHeight w:val="782"/>
        </w:trPr>
        <w:tc>
          <w:tcPr>
            <w:tcW w:w="2552" w:type="dxa"/>
            <w:vAlign w:val="center"/>
          </w:tcPr>
          <w:p w14:paraId="5D834873" w14:textId="77777777" w:rsidR="00A26577" w:rsidRPr="00E43AF5" w:rsidRDefault="00A26577" w:rsidP="00E43AF5">
            <w:pPr>
              <w:pStyle w:val="Image"/>
              <w:spacing w:after="0" w:line="240" w:lineRule="auto"/>
              <w:rPr>
                <w:rFonts w:eastAsia="Microsoft JhengHei"/>
                <w:noProof/>
                <w:lang w:eastAsia="zh-HK"/>
              </w:rPr>
            </w:pPr>
          </w:p>
        </w:tc>
        <w:tc>
          <w:tcPr>
            <w:tcW w:w="6690" w:type="dxa"/>
            <w:gridSpan w:val="2"/>
            <w:vAlign w:val="center"/>
          </w:tcPr>
          <w:p w14:paraId="107F43EA" w14:textId="77777777" w:rsidR="00A26577" w:rsidRPr="00E43AF5" w:rsidRDefault="00CF4F49" w:rsidP="00E43AF5">
            <w:pPr>
              <w:spacing w:after="0" w:line="240" w:lineRule="auto"/>
              <w:rPr>
                <w:rFonts w:eastAsia="Microsoft JhengHei"/>
                <w:lang w:eastAsia="zh-HK"/>
              </w:rPr>
            </w:pPr>
            <w:r w:rsidRPr="00E43AF5">
              <w:rPr>
                <w:rFonts w:eastAsia="Microsoft JhengHei"/>
                <w:lang w:eastAsia="zh-HK"/>
              </w:rPr>
              <w:t>我們亦會聆聽下列方面的意見，以了解這項行動計劃有沒有效：</w:t>
            </w:r>
          </w:p>
        </w:tc>
      </w:tr>
      <w:tr w:rsidR="00AA2C85" w:rsidRPr="00E43AF5" w14:paraId="4989B9A2" w14:textId="77777777" w:rsidTr="00A562F9">
        <w:trPr>
          <w:trHeight w:val="2665"/>
        </w:trPr>
        <w:tc>
          <w:tcPr>
            <w:tcW w:w="2552" w:type="dxa"/>
            <w:vAlign w:val="center"/>
          </w:tcPr>
          <w:p w14:paraId="783652BE" w14:textId="77777777" w:rsidR="003E1385" w:rsidRPr="00E43AF5" w:rsidRDefault="00CF4F49" w:rsidP="00E43AF5">
            <w:pPr>
              <w:pStyle w:val="Image"/>
              <w:spacing w:before="120" w:after="120" w:line="240" w:lineRule="auto"/>
              <w:rPr>
                <w:rFonts w:eastAsia="Microsoft JhengHei"/>
                <w:lang w:eastAsia="zh-HK"/>
              </w:rPr>
            </w:pPr>
            <w:r w:rsidRPr="00E43AF5">
              <w:rPr>
                <w:rFonts w:eastAsia="Microsoft JhengHei"/>
                <w:noProof/>
                <w:lang w:eastAsia="zh-HK"/>
              </w:rPr>
              <w:drawing>
                <wp:inline distT="0" distB="0" distL="0" distR="0" wp14:anchorId="3F767798" wp14:editId="3ED6E739">
                  <wp:extent cx="1440000" cy="1440000"/>
                  <wp:effectExtent l="0" t="0" r="8255" b="8255"/>
                  <wp:docPr id="1583692973" name="Picture 33" descr="兩名人士在對話，上方有一個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3692973" name="Picture 33" descr="兩名人士在對話，上方有一個對話泡泡框。"/>
                          <pic:cNvPicPr/>
                        </pic:nvPicPr>
                        <pic:blipFill>
                          <a:blip r:embed="rId182" cstate="print">
                            <a:extLst>
                              <a:ext uri="{28A0092B-C50C-407E-A947-70E740481C1C}">
                                <a14:useLocalDpi xmlns:a14="http://schemas.microsoft.com/office/drawing/2010/main" val="0"/>
                              </a:ext>
                            </a:extLst>
                          </a:blip>
                          <a:stretch>
                            <a:fillRect/>
                          </a:stretch>
                        </pic:blipFill>
                        <pic:spPr>
                          <a:xfrm>
                            <a:off x="0" y="0"/>
                            <a:ext cx="1440000" cy="1440000"/>
                          </a:xfrm>
                          <a:prstGeom prst="rect">
                            <a:avLst/>
                          </a:prstGeom>
                        </pic:spPr>
                      </pic:pic>
                    </a:graphicData>
                  </a:graphic>
                </wp:inline>
              </w:drawing>
            </w:r>
          </w:p>
        </w:tc>
        <w:tc>
          <w:tcPr>
            <w:tcW w:w="6746" w:type="dxa"/>
            <w:gridSpan w:val="2"/>
            <w:vAlign w:val="center"/>
          </w:tcPr>
          <w:p w14:paraId="571130CB" w14:textId="77777777" w:rsidR="003E1385" w:rsidRPr="00E43AF5" w:rsidRDefault="00CF4F49" w:rsidP="00E43AF5">
            <w:pPr>
              <w:pStyle w:val="ListParagraph"/>
              <w:numPr>
                <w:ilvl w:val="0"/>
                <w:numId w:val="17"/>
              </w:numPr>
              <w:spacing w:line="240" w:lineRule="auto"/>
              <w:rPr>
                <w:rFonts w:eastAsia="Microsoft JhengHei"/>
                <w:lang w:eastAsia="zh-HK"/>
              </w:rPr>
            </w:pPr>
            <w:r w:rsidRPr="00E43AF5">
              <w:rPr>
                <w:rFonts w:eastAsia="Microsoft JhengHei"/>
                <w:lang w:eastAsia="zh-HK"/>
              </w:rPr>
              <w:t>文化和語言多元化社群須要發表對</w:t>
            </w:r>
            <w:r w:rsidRPr="00E43AF5">
              <w:rPr>
                <w:rFonts w:eastAsia="Microsoft JhengHei"/>
                <w:lang w:eastAsia="zh-HK"/>
              </w:rPr>
              <w:t>NDIS</w:t>
            </w:r>
            <w:r w:rsidRPr="00E43AF5">
              <w:rPr>
                <w:rFonts w:eastAsia="Microsoft JhengHei"/>
                <w:lang w:eastAsia="zh-HK"/>
              </w:rPr>
              <w:t>提供意見的服務機構</w:t>
            </w:r>
          </w:p>
        </w:tc>
      </w:tr>
      <w:tr w:rsidR="00AA2C85" w:rsidRPr="00E43AF5" w14:paraId="4075E27B" w14:textId="77777777" w:rsidTr="00A562F9">
        <w:trPr>
          <w:gridAfter w:val="1"/>
          <w:wAfter w:w="170" w:type="dxa"/>
          <w:trHeight w:val="2665"/>
        </w:trPr>
        <w:tc>
          <w:tcPr>
            <w:tcW w:w="2552" w:type="dxa"/>
            <w:vAlign w:val="center"/>
          </w:tcPr>
          <w:p w14:paraId="43A3462E" w14:textId="77777777" w:rsidR="003E1385"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57149DA" wp14:editId="762B095B">
                  <wp:extent cx="1440000" cy="1080000"/>
                  <wp:effectExtent l="0" t="0" r="8255" b="6350"/>
                  <wp:docPr id="1602130270" name="Picture 34" descr="三名人士在一部手提電腦前對話。"/>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2130270" name="Picture 34" descr="三名人士在一部手提電腦前對話。"/>
                          <pic:cNvPicPr/>
                        </pic:nvPicPr>
                        <pic:blipFill>
                          <a:blip r:embed="rId183" cstate="print">
                            <a:extLst>
                              <a:ext uri="{28A0092B-C50C-407E-A947-70E740481C1C}">
                                <a14:useLocalDpi xmlns:a14="http://schemas.microsoft.com/office/drawing/2010/main" val="0"/>
                              </a:ext>
                            </a:extLst>
                          </a:blip>
                          <a:srcRect l="2062" r="9012"/>
                          <a:stretch>
                            <a:fillRect/>
                          </a:stretch>
                        </pic:blipFill>
                        <pic:spPr bwMode="auto">
                          <a:xfrm>
                            <a:off x="0" y="0"/>
                            <a:ext cx="1440000" cy="1080000"/>
                          </a:xfrm>
                          <a:prstGeom prst="rect">
                            <a:avLst/>
                          </a:prstGeom>
                          <a:ln>
                            <a:noFill/>
                          </a:ln>
                          <a:extLst>
                            <a:ext uri="{53640926-AAD7-44D8-BBD7-CCE9431645EC}">
                              <a14:shadowObscured xmlns:a14="http://schemas.microsoft.com/office/drawing/2010/main"/>
                            </a:ext>
                          </a:extLst>
                        </pic:spPr>
                      </pic:pic>
                    </a:graphicData>
                  </a:graphic>
                </wp:inline>
              </w:drawing>
            </w:r>
          </w:p>
        </w:tc>
        <w:tc>
          <w:tcPr>
            <w:tcW w:w="6576" w:type="dxa"/>
            <w:vAlign w:val="center"/>
          </w:tcPr>
          <w:p w14:paraId="69C833BE" w14:textId="77777777" w:rsidR="003E1385" w:rsidRPr="00E43AF5" w:rsidRDefault="00CF4F49" w:rsidP="00E43AF5">
            <w:pPr>
              <w:pStyle w:val="ListParagraph"/>
              <w:numPr>
                <w:ilvl w:val="0"/>
                <w:numId w:val="17"/>
              </w:numPr>
              <w:spacing w:line="240" w:lineRule="auto"/>
              <w:rPr>
                <w:rFonts w:eastAsia="Microsoft JhengHei"/>
                <w:lang w:eastAsia="zh-HK"/>
              </w:rPr>
            </w:pPr>
            <w:r w:rsidRPr="00E43AF5">
              <w:rPr>
                <w:rFonts w:eastAsia="Microsoft JhengHei"/>
                <w:lang w:eastAsia="zh-HK"/>
              </w:rPr>
              <w:t>這類服務機構向我們透露計劃怎樣有效地提供支持。</w:t>
            </w:r>
          </w:p>
        </w:tc>
      </w:tr>
    </w:tbl>
    <w:p w14:paraId="057E5617" w14:textId="77777777" w:rsidR="002A6A49" w:rsidRPr="00E43AF5" w:rsidRDefault="00CF4F49" w:rsidP="00E43AF5">
      <w:pPr>
        <w:spacing w:before="0" w:after="0" w:line="240" w:lineRule="auto"/>
        <w:rPr>
          <w:rFonts w:eastAsia="Microsoft JhengHei"/>
          <w:lang w:eastAsia="zh-HK"/>
        </w:rPr>
      </w:pPr>
      <w:r w:rsidRPr="00E43AF5">
        <w:rPr>
          <w:rFonts w:eastAsia="Microsoft JhengHei"/>
          <w:lang w:eastAsia="zh-HK"/>
        </w:rPr>
        <w:br w:type="page"/>
      </w:r>
    </w:p>
    <w:p w14:paraId="5AB955D1" w14:textId="77777777" w:rsidR="00493D5D" w:rsidRPr="00E43AF5" w:rsidRDefault="00CF4F49" w:rsidP="00E43AF5">
      <w:pPr>
        <w:pStyle w:val="Heading2"/>
        <w:spacing w:line="240" w:lineRule="auto"/>
        <w:rPr>
          <w:rFonts w:eastAsia="Microsoft JhengHei"/>
          <w:lang w:eastAsia="zh-HK"/>
        </w:rPr>
      </w:pPr>
      <w:bookmarkStart w:id="109" w:name="_Toc256000008"/>
      <w:bookmarkStart w:id="110" w:name="_Toc12634029"/>
      <w:bookmarkStart w:id="111" w:name="_Toc12636487"/>
      <w:bookmarkStart w:id="112" w:name="_Toc43391451"/>
      <w:bookmarkStart w:id="113" w:name="_Toc43391513"/>
      <w:r w:rsidRPr="00E43AF5">
        <w:rPr>
          <w:rFonts w:eastAsia="Microsoft JhengHei"/>
          <w:lang w:eastAsia="zh-HK"/>
        </w:rPr>
        <w:lastRenderedPageBreak/>
        <w:t>詳情</w:t>
      </w:r>
      <w:bookmarkEnd w:id="109"/>
      <w:bookmarkEnd w:id="110"/>
      <w:bookmarkEnd w:id="111"/>
      <w:bookmarkEnd w:id="112"/>
      <w:bookmarkEnd w:id="113"/>
    </w:p>
    <w:p w14:paraId="131E2C3D" w14:textId="77777777" w:rsidR="008A5DB9" w:rsidRPr="00E43AF5" w:rsidRDefault="00CF4F49" w:rsidP="00E43AF5">
      <w:pPr>
        <w:spacing w:line="240" w:lineRule="auto"/>
        <w:rPr>
          <w:rFonts w:eastAsia="Microsoft JhengHei"/>
          <w:lang w:val="x-none" w:eastAsia="zh-HK"/>
        </w:rPr>
      </w:pPr>
      <w:r w:rsidRPr="00E43AF5">
        <w:rPr>
          <w:rFonts w:eastAsia="Microsoft JhengHei"/>
          <w:lang w:eastAsia="zh-HK"/>
        </w:rPr>
        <w:t>如果了解更多行動計劃的細節，請聯絡我們。</w:t>
      </w:r>
    </w:p>
    <w:tbl>
      <w:tblPr>
        <w:tblStyle w:val="Style1"/>
        <w:tblW w:w="9127" w:type="dxa"/>
        <w:tblLayout w:type="fixed"/>
        <w:tblLook w:val="04A0" w:firstRow="1" w:lastRow="0" w:firstColumn="1" w:lastColumn="0" w:noHBand="0" w:noVBand="1"/>
      </w:tblPr>
      <w:tblGrid>
        <w:gridCol w:w="2551"/>
        <w:gridCol w:w="6576"/>
      </w:tblGrid>
      <w:tr w:rsidR="00AA2C85" w:rsidRPr="00E43AF5" w14:paraId="0D60EDB2" w14:textId="77777777" w:rsidTr="008A5DB9">
        <w:trPr>
          <w:trHeight w:val="3120"/>
        </w:trPr>
        <w:tc>
          <w:tcPr>
            <w:cnfStyle w:val="001000000000" w:firstRow="0" w:lastRow="0" w:firstColumn="1" w:lastColumn="0" w:oddVBand="0" w:evenVBand="0" w:oddHBand="0" w:evenHBand="0" w:firstRowFirstColumn="0" w:firstRowLastColumn="0" w:lastRowFirstColumn="0" w:lastRowLastColumn="0"/>
            <w:tcW w:w="2551" w:type="dxa"/>
          </w:tcPr>
          <w:p w14:paraId="0793D690" w14:textId="77777777" w:rsidR="00493D5D"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6C12EE1A" wp14:editId="2D455A00">
                  <wp:extent cx="1440000" cy="1440000"/>
                  <wp:effectExtent l="0" t="0" r="8255" b="8255"/>
                  <wp:docPr id="3" name="Picture 3" descr="一個網站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一個網站圖示。"/>
                          <pic:cNvPicPr>
                            <a:picLocks noChangeAspect="1" noChangeArrowheads="1"/>
                          </pic:cNvPicPr>
                        </pic:nvPicPr>
                        <pic:blipFill>
                          <a:blip r:embed="rId184" cstate="print">
                            <a:extLst>
                              <a:ext uri="{28A0092B-C50C-407E-A947-70E740481C1C}">
                                <a14:useLocalDpi xmlns:a14="http://schemas.microsoft.com/office/drawing/2010/main" val="0"/>
                              </a:ext>
                            </a:extLst>
                          </a:blip>
                          <a:stretch>
                            <a:fillRect/>
                          </a:stretch>
                        </pic:blipFill>
                        <pic:spPr bwMode="auto">
                          <a:xfrm>
                            <a:off x="0" y="0"/>
                            <a:ext cx="1440000" cy="1440000"/>
                          </a:xfrm>
                          <a:prstGeom prst="rect">
                            <a:avLst/>
                          </a:prstGeom>
                          <a:noFill/>
                          <a:ln>
                            <a:noFill/>
                          </a:ln>
                        </pic:spPr>
                      </pic:pic>
                    </a:graphicData>
                  </a:graphic>
                </wp:inline>
              </w:drawing>
            </w:r>
          </w:p>
        </w:tc>
        <w:tc>
          <w:tcPr>
            <w:tcW w:w="6576" w:type="dxa"/>
          </w:tcPr>
          <w:p w14:paraId="4D9B00D8" w14:textId="77777777" w:rsidR="002E4152"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您可以瀏覽官方網站。</w:t>
            </w:r>
          </w:p>
          <w:p w14:paraId="4E7C3097" w14:textId="77777777" w:rsidR="00493D5D" w:rsidRPr="00E43AF5" w:rsidRDefault="00000000" w:rsidP="00E43AF5">
            <w:pPr>
              <w:spacing w:line="240" w:lineRule="auto"/>
              <w:cnfStyle w:val="000000000000" w:firstRow="0" w:lastRow="0" w:firstColumn="0" w:lastColumn="0" w:oddVBand="0" w:evenVBand="0" w:oddHBand="0" w:evenHBand="0" w:firstRowFirstColumn="0" w:firstRowLastColumn="0" w:lastRowFirstColumn="0" w:lastRowLastColumn="0"/>
              <w:rPr>
                <w:rStyle w:val="IntenseEmphasis1"/>
                <w:rFonts w:eastAsia="Microsoft JhengHei"/>
                <w:bCs/>
                <w:lang w:eastAsia="zh-HK"/>
              </w:rPr>
            </w:pPr>
            <w:hyperlink r:id="rId185" w:history="1">
              <w:r w:rsidR="002E4152" w:rsidRPr="00E43AF5">
                <w:rPr>
                  <w:rStyle w:val="Hyperlink"/>
                  <w:rFonts w:eastAsia="Microsoft JhengHei"/>
                  <w:bCs/>
                  <w:lang w:eastAsia="zh-HK"/>
                </w:rPr>
                <w:t>www.ndis.gov.au</w:t>
              </w:r>
            </w:hyperlink>
          </w:p>
        </w:tc>
      </w:tr>
      <w:tr w:rsidR="00AA2C85" w:rsidRPr="00E43AF5" w14:paraId="73432EC6" w14:textId="77777777" w:rsidTr="008A5DB9">
        <w:trPr>
          <w:trHeight w:val="3120"/>
        </w:trPr>
        <w:tc>
          <w:tcPr>
            <w:cnfStyle w:val="001000000000" w:firstRow="0" w:lastRow="0" w:firstColumn="1" w:lastColumn="0" w:oddVBand="0" w:evenVBand="0" w:oddHBand="0" w:evenHBand="0" w:firstRowFirstColumn="0" w:firstRowLastColumn="0" w:lastRowFirstColumn="0" w:lastRowLastColumn="0"/>
            <w:tcW w:w="2551" w:type="dxa"/>
          </w:tcPr>
          <w:p w14:paraId="5A8B7B29" w14:textId="77777777" w:rsidR="00493D5D"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89A83E5" wp14:editId="3AC2D67D">
                  <wp:extent cx="1440000" cy="1440000"/>
                  <wp:effectExtent l="0" t="0" r="8255" b="8255"/>
                  <wp:docPr id="36" name="Picture 36" descr="一個電話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descr="一個電話圖示。"/>
                          <pic:cNvPicPr>
                            <a:picLocks noChangeAspect="1" noChangeArrowheads="1"/>
                          </pic:cNvPicPr>
                        </pic:nvPicPr>
                        <pic:blipFill>
                          <a:blip r:embed="rId186" cstate="print">
                            <a:extLst>
                              <a:ext uri="{28A0092B-C50C-407E-A947-70E740481C1C}">
                                <a14:useLocalDpi xmlns:a14="http://schemas.microsoft.com/office/drawing/2010/main" val="0"/>
                              </a:ext>
                            </a:extLst>
                          </a:blip>
                          <a:stretch>
                            <a:fillRect/>
                          </a:stretch>
                        </pic:blipFill>
                        <pic:spPr bwMode="auto">
                          <a:xfrm>
                            <a:off x="0" y="0"/>
                            <a:ext cx="1440000" cy="1440000"/>
                          </a:xfrm>
                          <a:prstGeom prst="rect">
                            <a:avLst/>
                          </a:prstGeom>
                          <a:noFill/>
                          <a:ln>
                            <a:noFill/>
                          </a:ln>
                        </pic:spPr>
                      </pic:pic>
                    </a:graphicData>
                  </a:graphic>
                </wp:inline>
              </w:drawing>
            </w:r>
          </w:p>
        </w:tc>
        <w:tc>
          <w:tcPr>
            <w:tcW w:w="6576" w:type="dxa"/>
          </w:tcPr>
          <w:p w14:paraId="3400C842" w14:textId="77777777" w:rsidR="002E4152"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您可以致電聯絡我們。</w:t>
            </w:r>
          </w:p>
          <w:p w14:paraId="1D0F6931" w14:textId="77777777" w:rsidR="00493D5D"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Style w:val="IntenseEmphasis1"/>
                <w:rFonts w:eastAsia="Microsoft JhengHei"/>
                <w:bCs/>
                <w:lang w:eastAsia="zh-HK"/>
              </w:rPr>
            </w:pPr>
            <w:r w:rsidRPr="00E43AF5">
              <w:rPr>
                <w:rStyle w:val="IntenseEmphasis1"/>
                <w:rFonts w:eastAsia="Microsoft JhengHei"/>
                <w:bCs/>
                <w:lang w:eastAsia="zh-HK"/>
              </w:rPr>
              <w:t>1800 800 110</w:t>
            </w:r>
          </w:p>
        </w:tc>
      </w:tr>
      <w:tr w:rsidR="00AA2C85" w:rsidRPr="00E43AF5" w14:paraId="6EFA29EF" w14:textId="77777777" w:rsidTr="008A5DB9">
        <w:trPr>
          <w:trHeight w:val="3120"/>
        </w:trPr>
        <w:tc>
          <w:tcPr>
            <w:cnfStyle w:val="001000000000" w:firstRow="0" w:lastRow="0" w:firstColumn="1" w:lastColumn="0" w:oddVBand="0" w:evenVBand="0" w:oddHBand="0" w:evenHBand="0" w:firstRowFirstColumn="0" w:firstRowLastColumn="0" w:lastRowFirstColumn="0" w:lastRowLastColumn="0"/>
            <w:tcW w:w="2551" w:type="dxa"/>
          </w:tcPr>
          <w:p w14:paraId="7366680C" w14:textId="77777777" w:rsidR="00CD310C"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FAB3B45" wp14:editId="470DB94E">
                  <wp:extent cx="792000" cy="792000"/>
                  <wp:effectExtent l="0" t="0" r="8255" b="8255"/>
                  <wp:docPr id="15" name="Picture 15" descr="Facebook標誌。"/>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Facebook標誌。"/>
                          <pic:cNvPicPr>
                            <a:picLocks noChangeAspect="1" noChangeArrowheads="1"/>
                          </pic:cNvPicPr>
                        </pic:nvPicPr>
                        <pic:blipFill>
                          <a:blip r:embed="rId187" cstate="print">
                            <a:extLst>
                              <a:ext uri="{28A0092B-C50C-407E-A947-70E740481C1C}">
                                <a14:useLocalDpi xmlns:a14="http://schemas.microsoft.com/office/drawing/2010/main" val="0"/>
                              </a:ext>
                            </a:extLst>
                          </a:blip>
                          <a:stretch>
                            <a:fillRect/>
                          </a:stretch>
                        </pic:blipFill>
                        <pic:spPr bwMode="auto">
                          <a:xfrm>
                            <a:off x="0" y="0"/>
                            <a:ext cx="792000" cy="792000"/>
                          </a:xfrm>
                          <a:prstGeom prst="rect">
                            <a:avLst/>
                          </a:prstGeom>
                          <a:noFill/>
                          <a:ln>
                            <a:noFill/>
                          </a:ln>
                        </pic:spPr>
                      </pic:pic>
                    </a:graphicData>
                  </a:graphic>
                </wp:inline>
              </w:drawing>
            </w:r>
          </w:p>
        </w:tc>
        <w:tc>
          <w:tcPr>
            <w:tcW w:w="6576" w:type="dxa"/>
          </w:tcPr>
          <w:p w14:paraId="3AB299F5" w14:textId="77777777" w:rsidR="00CD310C"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您可以追蹤我們的</w:t>
            </w:r>
            <w:r w:rsidRPr="00E43AF5">
              <w:rPr>
                <w:rFonts w:eastAsia="Microsoft JhengHei"/>
                <w:lang w:eastAsia="zh-HK"/>
              </w:rPr>
              <w:t>Facebook</w:t>
            </w:r>
            <w:r w:rsidRPr="00E43AF5">
              <w:rPr>
                <w:rFonts w:eastAsia="Microsoft JhengHei"/>
                <w:lang w:eastAsia="zh-HK"/>
              </w:rPr>
              <w:t>帳號。</w:t>
            </w:r>
          </w:p>
          <w:p w14:paraId="70C920BF" w14:textId="77777777" w:rsidR="00CD310C" w:rsidRPr="00E43AF5" w:rsidRDefault="00000000" w:rsidP="00E43AF5">
            <w:pPr>
              <w:spacing w:line="240" w:lineRule="auto"/>
              <w:cnfStyle w:val="000000000000" w:firstRow="0" w:lastRow="0" w:firstColumn="0" w:lastColumn="0" w:oddVBand="0" w:evenVBand="0" w:oddHBand="0" w:evenHBand="0" w:firstRowFirstColumn="0" w:firstRowLastColumn="0" w:lastRowFirstColumn="0" w:lastRowLastColumn="0"/>
              <w:rPr>
                <w:rStyle w:val="Hyperlink"/>
                <w:rFonts w:eastAsia="Microsoft JhengHei" w:cs="Arial"/>
                <w:lang w:eastAsia="zh-HK"/>
              </w:rPr>
            </w:pPr>
            <w:hyperlink r:id="rId188" w:history="1">
              <w:r w:rsidR="00DE6B8B" w:rsidRPr="00E43AF5">
                <w:rPr>
                  <w:rStyle w:val="Hyperlink"/>
                  <w:rFonts w:eastAsia="Microsoft JhengHei"/>
                  <w:bCs/>
                  <w:lang w:eastAsia="zh-HK"/>
                </w:rPr>
                <w:t>www.facebook.com/NDISAus</w:t>
              </w:r>
            </w:hyperlink>
          </w:p>
        </w:tc>
      </w:tr>
      <w:tr w:rsidR="00AA2C85" w:rsidRPr="00E43AF5" w14:paraId="467A2EC7" w14:textId="77777777" w:rsidTr="008A5DB9">
        <w:trPr>
          <w:trHeight w:val="3120"/>
        </w:trPr>
        <w:tc>
          <w:tcPr>
            <w:cnfStyle w:val="001000000000" w:firstRow="0" w:lastRow="0" w:firstColumn="1" w:lastColumn="0" w:oddVBand="0" w:evenVBand="0" w:oddHBand="0" w:evenHBand="0" w:firstRowFirstColumn="0" w:firstRowLastColumn="0" w:lastRowFirstColumn="0" w:lastRowLastColumn="0"/>
            <w:tcW w:w="2551" w:type="dxa"/>
          </w:tcPr>
          <w:p w14:paraId="0E279B0E" w14:textId="77777777" w:rsidR="00CD310C"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748ACD1C" wp14:editId="0BEB9AF8">
                  <wp:extent cx="792000" cy="792000"/>
                  <wp:effectExtent l="0" t="0" r="8255" b="8255"/>
                  <wp:docPr id="16" name="Picture 16" descr="Twitter標誌。"/>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descr="Twitter標誌。"/>
                          <pic:cNvPicPr>
                            <a:picLocks noChangeAspect="1" noChangeArrowheads="1"/>
                          </pic:cNvPicPr>
                        </pic:nvPicPr>
                        <pic:blipFill>
                          <a:blip r:embed="rId189" cstate="print">
                            <a:extLst>
                              <a:ext uri="{28A0092B-C50C-407E-A947-70E740481C1C}">
                                <a14:useLocalDpi xmlns:a14="http://schemas.microsoft.com/office/drawing/2010/main" val="0"/>
                              </a:ext>
                            </a:extLst>
                          </a:blip>
                          <a:stretch>
                            <a:fillRect/>
                          </a:stretch>
                        </pic:blipFill>
                        <pic:spPr bwMode="auto">
                          <a:xfrm>
                            <a:off x="0" y="0"/>
                            <a:ext cx="792000" cy="792000"/>
                          </a:xfrm>
                          <a:prstGeom prst="rect">
                            <a:avLst/>
                          </a:prstGeom>
                          <a:noFill/>
                          <a:ln>
                            <a:noFill/>
                          </a:ln>
                        </pic:spPr>
                      </pic:pic>
                    </a:graphicData>
                  </a:graphic>
                </wp:inline>
              </w:drawing>
            </w:r>
          </w:p>
        </w:tc>
        <w:tc>
          <w:tcPr>
            <w:tcW w:w="6576" w:type="dxa"/>
          </w:tcPr>
          <w:p w14:paraId="20742AD9" w14:textId="77777777" w:rsidR="00CD310C"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您可以追蹤我們的</w:t>
            </w:r>
            <w:r w:rsidRPr="00E43AF5">
              <w:rPr>
                <w:rFonts w:eastAsia="Microsoft JhengHei"/>
                <w:lang w:eastAsia="zh-HK"/>
              </w:rPr>
              <w:t>Twitter</w:t>
            </w:r>
            <w:r w:rsidRPr="00E43AF5">
              <w:rPr>
                <w:rFonts w:eastAsia="Microsoft JhengHei"/>
                <w:lang w:eastAsia="zh-HK"/>
              </w:rPr>
              <w:t>帳號。</w:t>
            </w:r>
          </w:p>
          <w:p w14:paraId="239C9A9B" w14:textId="77777777" w:rsidR="00CD310C"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Style w:val="IntenseEmphasis1"/>
                <w:rFonts w:eastAsia="Microsoft JhengHei"/>
                <w:bCs/>
                <w:lang w:eastAsia="zh-HK"/>
              </w:rPr>
            </w:pPr>
            <w:r w:rsidRPr="00E43AF5">
              <w:rPr>
                <w:rStyle w:val="IntenseEmphasis1"/>
                <w:rFonts w:eastAsia="Microsoft JhengHei"/>
                <w:bCs/>
                <w:lang w:eastAsia="zh-HK"/>
              </w:rPr>
              <w:t>@NDIS</w:t>
            </w:r>
          </w:p>
          <w:p w14:paraId="49E3E2A2" w14:textId="77777777" w:rsidR="002E4152"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Twitter</w:t>
            </w:r>
            <w:r w:rsidRPr="00E43AF5">
              <w:rPr>
                <w:rFonts w:eastAsia="Microsoft JhengHei"/>
                <w:lang w:eastAsia="zh-HK"/>
              </w:rPr>
              <w:t>亦稱為</w:t>
            </w:r>
            <w:r w:rsidRPr="00E43AF5">
              <w:rPr>
                <w:rFonts w:eastAsia="Microsoft JhengHei"/>
                <w:lang w:eastAsia="zh-HK"/>
              </w:rPr>
              <w:t>X</w:t>
            </w:r>
            <w:r w:rsidRPr="00E43AF5">
              <w:rPr>
                <w:rFonts w:eastAsia="Microsoft JhengHei"/>
                <w:lang w:eastAsia="zh-HK"/>
              </w:rPr>
              <w:t>。</w:t>
            </w:r>
          </w:p>
        </w:tc>
      </w:tr>
    </w:tbl>
    <w:p w14:paraId="58615E89" w14:textId="77777777" w:rsidR="00AE2123" w:rsidRPr="00E43AF5" w:rsidRDefault="00CF4F49" w:rsidP="00E43AF5">
      <w:pPr>
        <w:spacing w:line="240" w:lineRule="auto"/>
        <w:rPr>
          <w:rFonts w:eastAsia="Microsoft JhengHei" w:cs="Times New Roman"/>
          <w:sz w:val="32"/>
          <w:szCs w:val="26"/>
          <w:lang w:eastAsia="zh-HK"/>
        </w:rPr>
      </w:pPr>
      <w:bookmarkStart w:id="114" w:name="_Toc43391514"/>
      <w:r w:rsidRPr="00E43AF5">
        <w:rPr>
          <w:rFonts w:eastAsia="Microsoft JhengHei"/>
          <w:lang w:eastAsia="zh-HK"/>
        </w:rPr>
        <w:br w:type="page"/>
      </w:r>
    </w:p>
    <w:p w14:paraId="2A748A3C" w14:textId="77777777" w:rsidR="00CD310C" w:rsidRPr="00E43AF5" w:rsidRDefault="00CF4F49" w:rsidP="00E43AF5">
      <w:pPr>
        <w:pStyle w:val="Heading3"/>
        <w:spacing w:line="240" w:lineRule="auto"/>
        <w:rPr>
          <w:rFonts w:eastAsia="Microsoft JhengHei"/>
          <w:lang w:eastAsia="zh-HK"/>
        </w:rPr>
      </w:pPr>
      <w:r w:rsidRPr="00E43AF5">
        <w:rPr>
          <w:rFonts w:eastAsia="Microsoft JhengHei"/>
          <w:lang w:eastAsia="zh-HK"/>
        </w:rPr>
        <w:lastRenderedPageBreak/>
        <w:t>與我們溝通的支援</w:t>
      </w:r>
      <w:bookmarkEnd w:id="114"/>
    </w:p>
    <w:tbl>
      <w:tblPr>
        <w:tblStyle w:val="Style1"/>
        <w:tblW w:w="9127" w:type="dxa"/>
        <w:tblLayout w:type="fixed"/>
        <w:tblLook w:val="04A0" w:firstRow="1" w:lastRow="0" w:firstColumn="1" w:lastColumn="0" w:noHBand="0" w:noVBand="1"/>
      </w:tblPr>
      <w:tblGrid>
        <w:gridCol w:w="2551"/>
        <w:gridCol w:w="6576"/>
      </w:tblGrid>
      <w:tr w:rsidR="00AA2C85" w:rsidRPr="00E43AF5" w14:paraId="75843AF8" w14:textId="77777777" w:rsidTr="00115682">
        <w:trPr>
          <w:trHeight w:val="1134"/>
        </w:trPr>
        <w:tc>
          <w:tcPr>
            <w:cnfStyle w:val="001000000000" w:firstRow="0" w:lastRow="0" w:firstColumn="1" w:lastColumn="0" w:oddVBand="0" w:evenVBand="0" w:oddHBand="0" w:evenHBand="0" w:firstRowFirstColumn="0" w:firstRowLastColumn="0" w:lastRowFirstColumn="0" w:lastRowLastColumn="0"/>
            <w:tcW w:w="2551" w:type="dxa"/>
          </w:tcPr>
          <w:p w14:paraId="53E7D8D1" w14:textId="77777777" w:rsidR="00115682"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69856" behindDoc="0" locked="0" layoutInCell="1" allowOverlap="1" wp14:anchorId="68A4CFDE" wp14:editId="43781469">
                      <wp:simplePos x="0" y="0"/>
                      <wp:positionH relativeFrom="column">
                        <wp:posOffset>488315</wp:posOffset>
                      </wp:positionH>
                      <wp:positionV relativeFrom="paragraph">
                        <wp:posOffset>368935</wp:posOffset>
                      </wp:positionV>
                      <wp:extent cx="607060" cy="210185"/>
                      <wp:effectExtent l="0" t="0" r="2540" b="0"/>
                      <wp:wrapNone/>
                      <wp:docPr id="219670544"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7060" cy="210185"/>
                              </a:xfrm>
                              <a:prstGeom prst="rect">
                                <a:avLst/>
                              </a:prstGeom>
                              <a:noFill/>
                              <a:ln w="9525">
                                <a:noFill/>
                                <a:miter lim="800000"/>
                                <a:headEnd/>
                                <a:tailEnd/>
                              </a:ln>
                            </wps:spPr>
                            <wps:txbx>
                              <w:txbxContent>
                                <w:p w14:paraId="2DBCC82A" w14:textId="77777777" w:rsidR="00645ABE" w:rsidRPr="008E4346" w:rsidRDefault="00645ABE" w:rsidP="005F498B">
                                  <w:pPr>
                                    <w:spacing w:before="0" w:after="0" w:line="240" w:lineRule="auto"/>
                                    <w:jc w:val="center"/>
                                    <w:rPr>
                                      <w:rFonts w:ascii="Microsoft JhengHei" w:eastAsia="Microsoft JhengHei" w:hAnsi="Microsoft JhengHei"/>
                                      <w:sz w:val="14"/>
                                      <w:szCs w:val="14"/>
                                      <w:lang w:val="en-PH"/>
                                    </w:rPr>
                                  </w:pPr>
                                  <w:r w:rsidRPr="008E4346">
                                    <w:rPr>
                                      <w:rFonts w:ascii="Microsoft JhengHei" w:eastAsia="Microsoft JhengHei" w:hAnsi="Microsoft JhengHei"/>
                                      <w:b/>
                                      <w:bCs/>
                                      <w:sz w:val="14"/>
                                      <w:szCs w:val="14"/>
                                    </w:rPr>
                                    <w:t>網絡聊天</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68A4CFDE" id="_x0000_s1046" type="#_x0000_t202" alt="&quot;&quot;" style="position:absolute;left:0;text-align:left;margin-left:38.45pt;margin-top:29.05pt;width:47.8pt;height:16.55pt;z-index:2517698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W888QEAAMQDAAAOAAAAZHJzL2Uyb0RvYy54bWysU8Fu2zAMvQ/YPwi6L3YCJMuMOEXXrsOA&#10;bh3Q7QMYWY6FSaImKbGzrx8lO2mx3Yr6INCm+cj3+LS5GoxmR+mDQlvz+azkTFqBjbL7mv/8cfdu&#10;zVmIYBvQaGXNTzLwq+3bN5veVXKBHepGekYgNlS9q3kXo6uKIohOGggzdNJSskVvINKr3xeNh57Q&#10;jS4WZbkqevSN8yhkCPT1dkzybcZvWyniQ9sGGZmuOc0W8+nzuUtnsd1AtffgOiWmMeAFUxhQlppe&#10;oG4hAjt49R+UUcJjwDbOBJoC21YJmTkQm3n5D5vHDpzMXEic4C4yhdeDFd+Oj+67Z3H4iAMtMJMI&#10;7h7Fr8As3nRg9/Lae+w7CQ01nifJit6FaipNUocqJJBd/xUbWjIcImagofUmqUI8GaHTAk4X0eUQ&#10;maCPq/J9uaKMoNRiXs7Xy9wBqnOx8yF+lmhYCmruaacZHI73IaZhoDr/knpZvFNa571qy/qaf1gu&#10;lrngWcaoSLbTytR8XaZnNELi+Mk2uTiC0mNMDbSdSCeeI+M47AamGho6FycRdticSAaPo83oWlDQ&#10;of/DWU8Wq3n4fQAvOdNfLEmZ/HgO/DnYnQOwgkprHjkbw5uYfTtyvCaJW5XpP3WeZiSrZFUmWycv&#10;Pn/Pfz1dvu1fAAAA//8DAFBLAwQUAAYACAAAACEALYmkMN4AAAAIAQAADwAAAGRycy9kb3ducmV2&#10;LnhtbEyPMW+DMBSE90r9D9ar1K0xIIUEiomiqp0qVSF06GjwC1jBzxQ7Cf33daZkPN3p7rtiM5uB&#10;nXFy2pKAeBEBQ2qt0tQJ+K4/XtbAnJek5GAJBfyhg035+FDIXNkLVXje+46FEnK5FNB7P+acu7ZH&#10;I93CjkjBO9jJSB/k1HE1yUsoNwNPoijlRmoKC70c8a3H9rg/GQHbH6re9e9Xs6sOla7rLKLP9CjE&#10;89O8fQXmcfa3MFzxAzqUgamxJ1KODQJWaRaSApbrGNjVXyVLYI2ALE6AlwW/P1D+AwAA//8DAFBL&#10;AQItABQABgAIAAAAIQC2gziS/gAAAOEBAAATAAAAAAAAAAAAAAAAAAAAAABbQ29udGVudF9UeXBl&#10;c10ueG1sUEsBAi0AFAAGAAgAAAAhADj9If/WAAAAlAEAAAsAAAAAAAAAAAAAAAAALwEAAF9yZWxz&#10;Ly5yZWxzUEsBAi0AFAAGAAgAAAAhADjlbzzxAQAAxAMAAA4AAAAAAAAAAAAAAAAALgIAAGRycy9l&#10;Mm9Eb2MueG1sUEsBAi0AFAAGAAgAAAAhAC2JpDDeAAAACAEAAA8AAAAAAAAAAAAAAAAASwQAAGRy&#10;cy9kb3ducmV2LnhtbFBLBQYAAAAABAAEAPMAAABWBQAAAAA=&#10;" filled="f" stroked="f">
                      <v:textbox inset="0,0,0,0">
                        <w:txbxContent>
                          <w:p w14:paraId="2DBCC82A" w14:textId="77777777" w:rsidR="00645ABE" w:rsidRPr="008E4346" w:rsidRDefault="00645ABE" w:rsidP="005F498B">
                            <w:pPr>
                              <w:spacing w:before="0" w:after="0" w:line="240" w:lineRule="auto"/>
                              <w:jc w:val="center"/>
                              <w:rPr>
                                <w:rFonts w:ascii="Microsoft JhengHei" w:eastAsia="Microsoft JhengHei" w:hAnsi="Microsoft JhengHei"/>
                                <w:sz w:val="14"/>
                                <w:szCs w:val="14"/>
                                <w:lang w:val="en-PH"/>
                              </w:rPr>
                            </w:pPr>
                            <w:r w:rsidRPr="008E4346">
                              <w:rPr>
                                <w:rFonts w:ascii="Microsoft JhengHei" w:eastAsia="Microsoft JhengHei" w:hAnsi="Microsoft JhengHei"/>
                                <w:b/>
                                <w:bCs/>
                                <w:sz w:val="14"/>
                                <w:szCs w:val="14"/>
                              </w:rPr>
                              <w:t>網絡聊天</w:t>
                            </w:r>
                          </w:p>
                        </w:txbxContent>
                      </v:textbox>
                    </v:shape>
                  </w:pict>
                </mc:Fallback>
              </mc:AlternateContent>
            </w:r>
            <w:r w:rsidR="00115682" w:rsidRPr="00E43AF5">
              <w:rPr>
                <w:rFonts w:eastAsia="Microsoft JhengHei"/>
                <w:noProof/>
                <w:lang w:eastAsia="zh-HK"/>
              </w:rPr>
              <w:drawing>
                <wp:inline distT="0" distB="0" distL="0" distR="0" wp14:anchorId="1D81F812" wp14:editId="1E169A44">
                  <wp:extent cx="1404000" cy="1404000"/>
                  <wp:effectExtent l="0" t="0" r="5715" b="5715"/>
                  <wp:docPr id="23" name="Picture 23" descr="一個網上聊天功能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一個網上聊天功能圖示。"/>
                          <pic:cNvPicPr>
                            <a:picLocks noChangeAspect="1" noChangeArrowheads="1"/>
                          </pic:cNvPicPr>
                        </pic:nvPicPr>
                        <pic:blipFill>
                          <a:blip r:embed="rId190" cstate="print">
                            <a:extLst>
                              <a:ext uri="{28A0092B-C50C-407E-A947-70E740481C1C}">
                                <a14:useLocalDpi xmlns:a14="http://schemas.microsoft.com/office/drawing/2010/main" val="0"/>
                              </a:ext>
                            </a:extLst>
                          </a:blip>
                          <a:stretch>
                            <a:fillRect/>
                          </a:stretch>
                        </pic:blipFill>
                        <pic:spPr bwMode="auto">
                          <a:xfrm>
                            <a:off x="0" y="0"/>
                            <a:ext cx="1404000" cy="1404000"/>
                          </a:xfrm>
                          <a:prstGeom prst="rect">
                            <a:avLst/>
                          </a:prstGeom>
                          <a:noFill/>
                          <a:ln>
                            <a:noFill/>
                          </a:ln>
                        </pic:spPr>
                      </pic:pic>
                    </a:graphicData>
                  </a:graphic>
                </wp:inline>
              </w:drawing>
            </w:r>
          </w:p>
        </w:tc>
        <w:tc>
          <w:tcPr>
            <w:tcW w:w="6576" w:type="dxa"/>
          </w:tcPr>
          <w:p w14:paraId="0075AC89" w14:textId="5DC9FC71" w:rsidR="00115682" w:rsidRPr="00E43AF5" w:rsidRDefault="00CF4F49" w:rsidP="00E43AF5">
            <w:pPr>
              <w:spacing w:after="0"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您可以使用官方網站頂部的網絡聊天功能與我們</w:t>
            </w:r>
            <w:r w:rsidR="008E4346">
              <w:rPr>
                <w:rFonts w:eastAsia="Microsoft JhengHei"/>
                <w:lang w:eastAsia="zh-HK"/>
              </w:rPr>
              <w:br/>
            </w:r>
            <w:r w:rsidRPr="00E43AF5">
              <w:rPr>
                <w:rFonts w:eastAsia="Microsoft JhengHei"/>
                <w:lang w:eastAsia="zh-HK"/>
              </w:rPr>
              <w:t>談話。</w:t>
            </w:r>
          </w:p>
          <w:p w14:paraId="3D68B8BF" w14:textId="77777777" w:rsidR="00115682" w:rsidRPr="00E43AF5" w:rsidRDefault="00000000" w:rsidP="00C20470">
            <w:pPr>
              <w:pStyle w:val="Body"/>
              <w:spacing w:before="200" w:after="0" w:line="240" w:lineRule="auto"/>
              <w:cnfStyle w:val="000000000000" w:firstRow="0" w:lastRow="0" w:firstColumn="0" w:lastColumn="0" w:oddVBand="0" w:evenVBand="0" w:oddHBand="0" w:evenHBand="0" w:firstRowFirstColumn="0" w:firstRowLastColumn="0" w:lastRowFirstColumn="0" w:lastRowLastColumn="0"/>
              <w:rPr>
                <w:rFonts w:eastAsia="Microsoft JhengHei"/>
                <w:b/>
                <w:bCs/>
                <w:color w:val="6B2976"/>
                <w:w w:val="100"/>
                <w:lang w:eastAsia="zh-HK"/>
              </w:rPr>
            </w:pPr>
            <w:hyperlink r:id="rId191" w:history="1">
              <w:r w:rsidR="00CF4F49" w:rsidRPr="00E43AF5">
                <w:rPr>
                  <w:rStyle w:val="Hyperlink"/>
                  <w:rFonts w:eastAsia="Microsoft JhengHei"/>
                  <w:bCs/>
                  <w:w w:val="100"/>
                  <w:lang w:eastAsia="zh-HK"/>
                </w:rPr>
                <w:t>www.ndis.gov.au</w:t>
              </w:r>
            </w:hyperlink>
          </w:p>
        </w:tc>
      </w:tr>
      <w:tr w:rsidR="00AA2C85" w:rsidRPr="00E43AF5" w14:paraId="40981E99" w14:textId="77777777" w:rsidTr="00115682">
        <w:trPr>
          <w:trHeight w:val="1134"/>
        </w:trPr>
        <w:tc>
          <w:tcPr>
            <w:cnfStyle w:val="001000000000" w:firstRow="0" w:lastRow="0" w:firstColumn="1" w:lastColumn="0" w:oddVBand="0" w:evenVBand="0" w:oddHBand="0" w:evenHBand="0" w:firstRowFirstColumn="0" w:firstRowLastColumn="0" w:lastRowFirstColumn="0" w:lastRowLastColumn="0"/>
            <w:tcW w:w="2551" w:type="dxa"/>
          </w:tcPr>
          <w:p w14:paraId="6CD7419D" w14:textId="77777777" w:rsidR="00CD310C" w:rsidRPr="00E43AF5" w:rsidRDefault="00CD310C" w:rsidP="00E43AF5">
            <w:pPr>
              <w:pStyle w:val="Image"/>
              <w:spacing w:before="0" w:after="0" w:line="240" w:lineRule="auto"/>
              <w:rPr>
                <w:rFonts w:eastAsia="Microsoft JhengHei"/>
                <w:lang w:eastAsia="zh-HK"/>
              </w:rPr>
            </w:pPr>
          </w:p>
        </w:tc>
        <w:tc>
          <w:tcPr>
            <w:tcW w:w="6576" w:type="dxa"/>
          </w:tcPr>
          <w:p w14:paraId="18FD1840" w14:textId="77777777" w:rsidR="00CD310C" w:rsidRPr="00E43AF5" w:rsidRDefault="00CF4F49" w:rsidP="00E43AF5">
            <w:pPr>
              <w:spacing w:before="0" w:after="0"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如果您使用英語以外的語言，</w:t>
            </w:r>
            <w:r w:rsidRPr="00E43AF5">
              <w:rPr>
                <w:rFonts w:eastAsia="Microsoft JhengHei"/>
                <w:lang w:eastAsia="zh-HK"/>
              </w:rPr>
              <w:t xml:space="preserve"> </w:t>
            </w:r>
            <w:r w:rsidRPr="00E43AF5">
              <w:rPr>
                <w:rFonts w:eastAsia="Microsoft JhengHei"/>
                <w:lang w:eastAsia="zh-HK"/>
              </w:rPr>
              <w:t>可致電：</w:t>
            </w:r>
          </w:p>
        </w:tc>
      </w:tr>
      <w:tr w:rsidR="00AA2C85" w:rsidRPr="00E43AF5" w14:paraId="4B8053D1" w14:textId="77777777" w:rsidTr="00115682">
        <w:trPr>
          <w:trHeight w:val="1134"/>
        </w:trPr>
        <w:tc>
          <w:tcPr>
            <w:cnfStyle w:val="001000000000" w:firstRow="0" w:lastRow="0" w:firstColumn="1" w:lastColumn="0" w:oddVBand="0" w:evenVBand="0" w:oddHBand="0" w:evenHBand="0" w:firstRowFirstColumn="0" w:firstRowLastColumn="0" w:lastRowFirstColumn="0" w:lastRowLastColumn="0"/>
            <w:tcW w:w="2551" w:type="dxa"/>
          </w:tcPr>
          <w:p w14:paraId="26DABB23" w14:textId="77777777" w:rsidR="00493D5D"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6428E05E" wp14:editId="0F3462CC">
                  <wp:extent cx="1404000" cy="1404000"/>
                  <wp:effectExtent l="0" t="0" r="5715" b="5715"/>
                  <wp:docPr id="13" name="Picture 13" descr="翻譯及傳譯服務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翻譯及傳譯服務圖示。"/>
                          <pic:cNvPicPr>
                            <a:picLocks noChangeAspect="1" noChangeArrowheads="1"/>
                          </pic:cNvPicPr>
                        </pic:nvPicPr>
                        <pic:blipFill>
                          <a:blip r:embed="rId192" cstate="print">
                            <a:extLst>
                              <a:ext uri="{28A0092B-C50C-407E-A947-70E740481C1C}">
                                <a14:useLocalDpi xmlns:a14="http://schemas.microsoft.com/office/drawing/2010/main" val="0"/>
                              </a:ext>
                            </a:extLst>
                          </a:blip>
                          <a:stretch>
                            <a:fillRect/>
                          </a:stretch>
                        </pic:blipFill>
                        <pic:spPr bwMode="auto">
                          <a:xfrm>
                            <a:off x="0" y="0"/>
                            <a:ext cx="1404000" cy="1404000"/>
                          </a:xfrm>
                          <a:prstGeom prst="rect">
                            <a:avLst/>
                          </a:prstGeom>
                          <a:noFill/>
                          <a:ln>
                            <a:noFill/>
                          </a:ln>
                        </pic:spPr>
                      </pic:pic>
                    </a:graphicData>
                  </a:graphic>
                </wp:inline>
              </w:drawing>
            </w:r>
          </w:p>
        </w:tc>
        <w:tc>
          <w:tcPr>
            <w:tcW w:w="6576" w:type="dxa"/>
          </w:tcPr>
          <w:p w14:paraId="3049E23E" w14:textId="77777777" w:rsidR="00092D2F" w:rsidRPr="00E43AF5" w:rsidRDefault="00CF4F49" w:rsidP="00E43AF5">
            <w:pPr>
              <w:spacing w:before="0" w:after="0"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翻譯及傳譯服務（</w:t>
            </w:r>
            <w:r w:rsidRPr="00E43AF5">
              <w:rPr>
                <w:rFonts w:eastAsia="Microsoft JhengHei"/>
                <w:lang w:eastAsia="zh-HK"/>
              </w:rPr>
              <w:t>TIS</w:t>
            </w:r>
            <w:r w:rsidRPr="00E43AF5">
              <w:rPr>
                <w:rFonts w:eastAsia="Microsoft JhengHei"/>
                <w:lang w:eastAsia="zh-HK"/>
              </w:rPr>
              <w:t>）</w:t>
            </w:r>
          </w:p>
          <w:p w14:paraId="1D7924AA" w14:textId="77777777" w:rsidR="00493D5D" w:rsidRPr="00E43AF5" w:rsidRDefault="00CF4F49" w:rsidP="00C20470">
            <w:pPr>
              <w:spacing w:before="200" w:after="0" w:line="240" w:lineRule="auto"/>
              <w:cnfStyle w:val="000000000000" w:firstRow="0" w:lastRow="0" w:firstColumn="0" w:lastColumn="0" w:oddVBand="0" w:evenVBand="0" w:oddHBand="0" w:evenHBand="0" w:firstRowFirstColumn="0" w:firstRowLastColumn="0" w:lastRowFirstColumn="0" w:lastRowLastColumn="0"/>
              <w:rPr>
                <w:rStyle w:val="IntenseEmphasis1"/>
                <w:rFonts w:eastAsia="Microsoft JhengHei"/>
                <w:bCs/>
                <w:lang w:eastAsia="zh-HK"/>
              </w:rPr>
            </w:pPr>
            <w:r w:rsidRPr="00E43AF5">
              <w:rPr>
                <w:rStyle w:val="IntenseEmphasis1"/>
                <w:rFonts w:eastAsia="Microsoft JhengHei"/>
                <w:bCs/>
                <w:lang w:eastAsia="zh-HK"/>
              </w:rPr>
              <w:t>131 450</w:t>
            </w:r>
          </w:p>
        </w:tc>
      </w:tr>
      <w:tr w:rsidR="00AA2C85" w:rsidRPr="00E43AF5" w14:paraId="4907140F" w14:textId="77777777" w:rsidTr="00115682">
        <w:trPr>
          <w:trHeight w:val="1134"/>
        </w:trPr>
        <w:tc>
          <w:tcPr>
            <w:cnfStyle w:val="001000000000" w:firstRow="0" w:lastRow="0" w:firstColumn="1" w:lastColumn="0" w:oddVBand="0" w:evenVBand="0" w:oddHBand="0" w:evenHBand="0" w:firstRowFirstColumn="0" w:firstRowLastColumn="0" w:lastRowFirstColumn="0" w:lastRowLastColumn="0"/>
            <w:tcW w:w="2551" w:type="dxa"/>
          </w:tcPr>
          <w:p w14:paraId="151C4C66" w14:textId="77777777" w:rsidR="00CD310C" w:rsidRPr="00E43AF5" w:rsidRDefault="00CD310C" w:rsidP="00E43AF5">
            <w:pPr>
              <w:pStyle w:val="Image"/>
              <w:spacing w:before="0" w:after="0" w:line="240" w:lineRule="auto"/>
              <w:rPr>
                <w:rFonts w:eastAsia="Microsoft JhengHei"/>
                <w:lang w:eastAsia="zh-HK"/>
              </w:rPr>
            </w:pPr>
          </w:p>
        </w:tc>
        <w:tc>
          <w:tcPr>
            <w:tcW w:w="6576" w:type="dxa"/>
          </w:tcPr>
          <w:p w14:paraId="79ABA5DD" w14:textId="77777777" w:rsidR="00CD310C" w:rsidRPr="00E43AF5" w:rsidRDefault="00CF4F49" w:rsidP="00E43AF5">
            <w:pPr>
              <w:spacing w:before="0" w:after="0"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如果您有語言或聽力障礙，請致電：</w:t>
            </w:r>
          </w:p>
        </w:tc>
      </w:tr>
      <w:tr w:rsidR="00AA2C85" w:rsidRPr="00E43AF5" w14:paraId="10C69043" w14:textId="77777777" w:rsidTr="00115682">
        <w:trPr>
          <w:trHeight w:val="2447"/>
        </w:trPr>
        <w:tc>
          <w:tcPr>
            <w:cnfStyle w:val="001000000000" w:firstRow="0" w:lastRow="0" w:firstColumn="1" w:lastColumn="0" w:oddVBand="0" w:evenVBand="0" w:oddHBand="0" w:evenHBand="0" w:firstRowFirstColumn="0" w:firstRowLastColumn="0" w:lastRowFirstColumn="0" w:lastRowLastColumn="0"/>
            <w:tcW w:w="2551" w:type="dxa"/>
          </w:tcPr>
          <w:p w14:paraId="2F995832" w14:textId="77777777" w:rsidR="00493D5D"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71904" behindDoc="0" locked="0" layoutInCell="1" allowOverlap="1" wp14:anchorId="67BEEE1E" wp14:editId="5AE2494F">
                      <wp:simplePos x="0" y="0"/>
                      <wp:positionH relativeFrom="column">
                        <wp:posOffset>344170</wp:posOffset>
                      </wp:positionH>
                      <wp:positionV relativeFrom="paragraph">
                        <wp:posOffset>201295</wp:posOffset>
                      </wp:positionV>
                      <wp:extent cx="789940" cy="335280"/>
                      <wp:effectExtent l="0" t="0" r="10160" b="7620"/>
                      <wp:wrapNone/>
                      <wp:docPr id="1324547433"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89940" cy="335280"/>
                              </a:xfrm>
                              <a:prstGeom prst="rect">
                                <a:avLst/>
                              </a:prstGeom>
                              <a:noFill/>
                              <a:ln w="9525">
                                <a:noFill/>
                                <a:miter lim="800000"/>
                                <a:headEnd/>
                                <a:tailEnd/>
                              </a:ln>
                            </wps:spPr>
                            <wps:txbx>
                              <w:txbxContent>
                                <w:p w14:paraId="476D0063" w14:textId="77777777" w:rsidR="00645ABE" w:rsidRPr="005F498B" w:rsidRDefault="00645ABE" w:rsidP="005F498B">
                                  <w:pPr>
                                    <w:spacing w:before="0" w:after="0" w:line="240" w:lineRule="auto"/>
                                    <w:jc w:val="center"/>
                                    <w:rPr>
                                      <w:rFonts w:ascii="Microsoft JhengHei" w:eastAsia="Microsoft JhengHei" w:hAnsi="Microsoft JhengHei"/>
                                      <w:sz w:val="36"/>
                                      <w:szCs w:val="36"/>
                                      <w:lang w:val="en-PH"/>
                                    </w:rPr>
                                  </w:pPr>
                                  <w:r w:rsidRPr="005F498B">
                                    <w:rPr>
                                      <w:rFonts w:ascii="Microsoft JhengHei" w:eastAsia="Microsoft JhengHei" w:hAnsi="Microsoft JhengHei"/>
                                      <w:b/>
                                      <w:bCs/>
                                      <w:sz w:val="36"/>
                                      <w:szCs w:val="36"/>
                                    </w:rPr>
                                    <w:t>您好</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67BEEE1E" id="_x0000_s1047" type="#_x0000_t202" alt="&quot;&quot;" style="position:absolute;left:0;text-align:left;margin-left:27.1pt;margin-top:15.85pt;width:62.2pt;height:26.4pt;z-index:2517719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OvA48wEAAMQDAAAOAAAAZHJzL2Uyb0RvYy54bWysU9uO0zAQfUfiHyy/07RdCm1Ud7Xssghp&#10;uUgLHzB1nMbC9hjbbVK+nrHTdlfwhsiDNclkzsw5c7y+HqxhBxWiRif4bDLlTDmJjXY7wb9/u3+1&#10;5CwmcA0YdErwo4r8evPyxbr3tZpjh6ZRgRGIi3XvBe9S8nVVRdkpC3GCXjlKthgsJHoNu6oJ0BO6&#10;NdV8On1T9RgaH1CqGOnr3Zjkm4LftkqmL20bVWJGcJotlTOUc5vParOGehfAd1qexoB/mMKCdtT0&#10;AnUHCdg+6L+grJYBI7ZpItFW2LZaqsKB2Mymf7B57MCrwoXEif4iU/x/sPLz4dF/DSwN73CgBRYS&#10;0T+g/BGZw9sO3E7dhIB9p6ChxrMsWdX7WJ9Ks9Sxjhlk23/ChpYM+4QFaGiDzaoQT0botIDjRXQ1&#10;JCbp49vlavWaMpJSV1eL+bIspYL6XOxDTB8UWpYDwQPttIDD4SGmPAzU519yL4f32piyV+NYL/hq&#10;MV+UgmcZqxPZzmgr+HKan9EImeN715TiBNqMMTUw7kQ68xwZp2E7MN0IPi+SZBG22BxJhoCjzeha&#10;UNBh+MVZTxYTPP7cQ1CcmY+OpMx+PAfhHGzPAThJpYInzsbwNhXfjhxvSOJWF/pPnU8zklWKKidb&#10;Zy8+fy9/PV2+zW8AAAD//wMAUEsDBBQABgAIAAAAIQCtz1rq3wAAAAgBAAAPAAAAZHJzL2Rvd25y&#10;ZXYueG1sTI9BT4NAFITvJv6HzTPxZpfWliLyaBqjJxMjxYPHBV5hU/YtstsW/73bUz1OZjLzTbaZ&#10;TC9ONDptGWE+i0AQ17bR3CJ8lW8PCQjnFTeqt0wIv+Rgk9/eZCpt7JkLOu18K0IJu1QhdN4PqZSu&#10;7sgoN7MDcfD2djTKBzm2shnVOZSbXi6iKJZGaQ4LnRropaP6sDsahO03F6/656P6LPaFLsuniN/j&#10;A+L93bR9BuFp8tcwXPADOuSBqbJHbpzoEVbLRUgiPM7XIC7+OolBVAjJcgUyz+T/A/kfAAAA//8D&#10;AFBLAQItABQABgAIAAAAIQC2gziS/gAAAOEBAAATAAAAAAAAAAAAAAAAAAAAAABbQ29udGVudF9U&#10;eXBlc10ueG1sUEsBAi0AFAAGAAgAAAAhADj9If/WAAAAlAEAAAsAAAAAAAAAAAAAAAAALwEAAF9y&#10;ZWxzLy5yZWxzUEsBAi0AFAAGAAgAAAAhAAE68DjzAQAAxAMAAA4AAAAAAAAAAAAAAAAALgIAAGRy&#10;cy9lMm9Eb2MueG1sUEsBAi0AFAAGAAgAAAAhAK3PWurfAAAACAEAAA8AAAAAAAAAAAAAAAAATQQA&#10;AGRycy9kb3ducmV2LnhtbFBLBQYAAAAABAAEAPMAAABZBQAAAAA=&#10;" filled="f" stroked="f">
                      <v:textbox inset="0,0,0,0">
                        <w:txbxContent>
                          <w:p w14:paraId="476D0063" w14:textId="77777777" w:rsidR="00645ABE" w:rsidRPr="005F498B" w:rsidRDefault="00645ABE" w:rsidP="005F498B">
                            <w:pPr>
                              <w:spacing w:before="0" w:after="0" w:line="240" w:lineRule="auto"/>
                              <w:jc w:val="center"/>
                              <w:rPr>
                                <w:rFonts w:ascii="Microsoft JhengHei" w:eastAsia="Microsoft JhengHei" w:hAnsi="Microsoft JhengHei"/>
                                <w:sz w:val="36"/>
                                <w:szCs w:val="36"/>
                                <w:lang w:val="en-PH"/>
                              </w:rPr>
                            </w:pPr>
                            <w:r w:rsidRPr="005F498B">
                              <w:rPr>
                                <w:rFonts w:ascii="Microsoft JhengHei" w:eastAsia="Microsoft JhengHei" w:hAnsi="Microsoft JhengHei"/>
                                <w:b/>
                                <w:bCs/>
                                <w:sz w:val="36"/>
                                <w:szCs w:val="36"/>
                              </w:rPr>
                              <w:t>您好</w:t>
                            </w:r>
                          </w:p>
                        </w:txbxContent>
                      </v:textbox>
                    </v:shape>
                  </w:pict>
                </mc:Fallback>
              </mc:AlternateContent>
            </w:r>
            <w:r w:rsidR="003A60F0" w:rsidRPr="00E43AF5">
              <w:rPr>
                <w:rFonts w:eastAsia="Microsoft JhengHei"/>
                <w:noProof/>
                <w:lang w:eastAsia="zh-HK"/>
              </w:rPr>
              <w:drawing>
                <wp:inline distT="0" distB="0" distL="0" distR="0" wp14:anchorId="060A1671" wp14:editId="4C0B90DE">
                  <wp:extent cx="1404000" cy="1404000"/>
                  <wp:effectExtent l="0" t="0" r="5715" b="5715"/>
                  <wp:docPr id="9" name="Picture 9" descr="為聾啞人士而設的文字電話裝置（TTY）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為聾啞人士而設的文字電話裝置（TTY）圖示。"/>
                          <pic:cNvPicPr>
                            <a:picLocks noChangeAspect="1" noChangeArrowheads="1"/>
                          </pic:cNvPicPr>
                        </pic:nvPicPr>
                        <pic:blipFill>
                          <a:blip r:embed="rId193" cstate="print">
                            <a:extLst>
                              <a:ext uri="{28A0092B-C50C-407E-A947-70E740481C1C}">
                                <a14:useLocalDpi xmlns:a14="http://schemas.microsoft.com/office/drawing/2010/main" val="0"/>
                              </a:ext>
                            </a:extLst>
                          </a:blip>
                          <a:stretch>
                            <a:fillRect/>
                          </a:stretch>
                        </pic:blipFill>
                        <pic:spPr bwMode="auto">
                          <a:xfrm>
                            <a:off x="0" y="0"/>
                            <a:ext cx="1404000" cy="1404000"/>
                          </a:xfrm>
                          <a:prstGeom prst="rect">
                            <a:avLst/>
                          </a:prstGeom>
                          <a:noFill/>
                          <a:ln>
                            <a:noFill/>
                          </a:ln>
                        </pic:spPr>
                      </pic:pic>
                    </a:graphicData>
                  </a:graphic>
                </wp:inline>
              </w:drawing>
            </w:r>
            <w:r w:rsidR="00493D5D" w:rsidRPr="00E43AF5">
              <w:rPr>
                <w:rFonts w:eastAsia="Microsoft JhengHei"/>
                <w:lang w:eastAsia="zh-HK"/>
              </w:rPr>
              <w:t xml:space="preserve"> </w:t>
            </w:r>
          </w:p>
        </w:tc>
        <w:tc>
          <w:tcPr>
            <w:tcW w:w="6576" w:type="dxa"/>
          </w:tcPr>
          <w:p w14:paraId="28D93A5A" w14:textId="77777777" w:rsidR="00CD310C" w:rsidRPr="00E43AF5" w:rsidRDefault="00CF4F49" w:rsidP="00E43AF5">
            <w:pPr>
              <w:spacing w:before="0" w:after="0"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為聾啞人士而設的電訊裝置（</w:t>
            </w:r>
            <w:r w:rsidRPr="00E43AF5">
              <w:rPr>
                <w:rFonts w:eastAsia="Microsoft JhengHei"/>
                <w:lang w:eastAsia="zh-HK"/>
              </w:rPr>
              <w:t>TTY</w:t>
            </w:r>
            <w:r w:rsidRPr="00E43AF5">
              <w:rPr>
                <w:rFonts w:eastAsia="Microsoft JhengHei"/>
                <w:lang w:eastAsia="zh-HK"/>
              </w:rPr>
              <w:t>）</w:t>
            </w:r>
          </w:p>
          <w:p w14:paraId="30A04D69" w14:textId="77777777" w:rsidR="00493D5D" w:rsidRPr="00E43AF5" w:rsidRDefault="00CF4F49" w:rsidP="00C20470">
            <w:pPr>
              <w:spacing w:before="200" w:after="0" w:line="240" w:lineRule="auto"/>
              <w:cnfStyle w:val="000000000000" w:firstRow="0" w:lastRow="0" w:firstColumn="0" w:lastColumn="0" w:oddVBand="0" w:evenVBand="0" w:oddHBand="0" w:evenHBand="0" w:firstRowFirstColumn="0" w:firstRowLastColumn="0" w:lastRowFirstColumn="0" w:lastRowLastColumn="0"/>
              <w:rPr>
                <w:rStyle w:val="IntenseEmphasis1"/>
                <w:rFonts w:eastAsia="Microsoft JhengHei"/>
                <w:bCs/>
                <w:lang w:eastAsia="zh-HK"/>
              </w:rPr>
            </w:pPr>
            <w:r w:rsidRPr="00E43AF5">
              <w:rPr>
                <w:rStyle w:val="IntenseEmphasis1"/>
                <w:rFonts w:eastAsia="Microsoft JhengHei"/>
                <w:bCs/>
                <w:lang w:eastAsia="zh-HK"/>
              </w:rPr>
              <w:t>1800 555 677</w:t>
            </w:r>
          </w:p>
        </w:tc>
      </w:tr>
      <w:tr w:rsidR="00AA2C85" w:rsidRPr="00E43AF5" w14:paraId="2424BBB5" w14:textId="77777777" w:rsidTr="00115682">
        <w:trPr>
          <w:trHeight w:val="2447"/>
        </w:trPr>
        <w:tc>
          <w:tcPr>
            <w:cnfStyle w:val="001000000000" w:firstRow="0" w:lastRow="0" w:firstColumn="1" w:lastColumn="0" w:oddVBand="0" w:evenVBand="0" w:oddHBand="0" w:evenHBand="0" w:firstRowFirstColumn="0" w:firstRowLastColumn="0" w:lastRowFirstColumn="0" w:lastRowLastColumn="0"/>
            <w:tcW w:w="2551" w:type="dxa"/>
          </w:tcPr>
          <w:p w14:paraId="2C990906" w14:textId="77777777" w:rsidR="00493D5D"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72C167BE" wp14:editId="00B5CEBA">
                  <wp:extent cx="1404000" cy="1404000"/>
                  <wp:effectExtent l="0" t="0" r="5715" b="5715"/>
                  <wp:docPr id="14" name="Picture 14" descr="說話及聆聽（Speak and Listen）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說話及聆聽（Speak and Listen）圖示。"/>
                          <pic:cNvPicPr>
                            <a:picLocks noChangeAspect="1" noChangeArrowheads="1"/>
                          </pic:cNvPicPr>
                        </pic:nvPicPr>
                        <pic:blipFill>
                          <a:blip r:embed="rId194" cstate="print">
                            <a:extLst>
                              <a:ext uri="{28A0092B-C50C-407E-A947-70E740481C1C}">
                                <a14:useLocalDpi xmlns:a14="http://schemas.microsoft.com/office/drawing/2010/main" val="0"/>
                              </a:ext>
                            </a:extLst>
                          </a:blip>
                          <a:stretch>
                            <a:fillRect/>
                          </a:stretch>
                        </pic:blipFill>
                        <pic:spPr bwMode="auto">
                          <a:xfrm>
                            <a:off x="0" y="0"/>
                            <a:ext cx="1404000" cy="1404000"/>
                          </a:xfrm>
                          <a:prstGeom prst="rect">
                            <a:avLst/>
                          </a:prstGeom>
                          <a:noFill/>
                          <a:ln>
                            <a:noFill/>
                          </a:ln>
                        </pic:spPr>
                      </pic:pic>
                    </a:graphicData>
                  </a:graphic>
                </wp:inline>
              </w:drawing>
            </w:r>
          </w:p>
        </w:tc>
        <w:tc>
          <w:tcPr>
            <w:tcW w:w="6576" w:type="dxa"/>
          </w:tcPr>
          <w:p w14:paraId="05FBE4E1" w14:textId="77777777" w:rsidR="00CD310C" w:rsidRPr="00E43AF5" w:rsidRDefault="00CF4F49" w:rsidP="00E43AF5">
            <w:pPr>
              <w:spacing w:before="0" w:after="0"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訴說與傾聽（</w:t>
            </w:r>
            <w:r w:rsidRPr="00E43AF5">
              <w:rPr>
                <w:rFonts w:eastAsia="Microsoft JhengHei"/>
                <w:lang w:eastAsia="zh-HK"/>
              </w:rPr>
              <w:t>Speak and Listen</w:t>
            </w:r>
            <w:r w:rsidRPr="00E43AF5">
              <w:rPr>
                <w:rFonts w:eastAsia="Microsoft JhengHei"/>
                <w:lang w:eastAsia="zh-HK"/>
              </w:rPr>
              <w:t>）</w:t>
            </w:r>
          </w:p>
          <w:p w14:paraId="2B8839F8" w14:textId="77777777" w:rsidR="00493D5D" w:rsidRPr="00E43AF5" w:rsidRDefault="00CF4F49" w:rsidP="00C20470">
            <w:pPr>
              <w:spacing w:before="200" w:after="0" w:line="240" w:lineRule="auto"/>
              <w:cnfStyle w:val="000000000000" w:firstRow="0" w:lastRow="0" w:firstColumn="0" w:lastColumn="0" w:oddVBand="0" w:evenVBand="0" w:oddHBand="0" w:evenHBand="0" w:firstRowFirstColumn="0" w:firstRowLastColumn="0" w:lastRowFirstColumn="0" w:lastRowLastColumn="0"/>
              <w:rPr>
                <w:rStyle w:val="IntenseEmphasis1"/>
                <w:rFonts w:eastAsia="Microsoft JhengHei"/>
                <w:bCs/>
                <w:lang w:eastAsia="zh-HK"/>
              </w:rPr>
            </w:pPr>
            <w:r w:rsidRPr="00E43AF5">
              <w:rPr>
                <w:rStyle w:val="IntenseEmphasis1"/>
                <w:rFonts w:eastAsia="Microsoft JhengHei"/>
                <w:bCs/>
                <w:lang w:eastAsia="zh-HK"/>
              </w:rPr>
              <w:t>1800 555 727</w:t>
            </w:r>
          </w:p>
        </w:tc>
      </w:tr>
      <w:tr w:rsidR="00AA2C85" w:rsidRPr="00E43AF5" w14:paraId="236459CF" w14:textId="77777777" w:rsidTr="006E0AB1">
        <w:trPr>
          <w:trHeight w:val="2041"/>
        </w:trPr>
        <w:tc>
          <w:tcPr>
            <w:cnfStyle w:val="001000000000" w:firstRow="0" w:lastRow="0" w:firstColumn="1" w:lastColumn="0" w:oddVBand="0" w:evenVBand="0" w:oddHBand="0" w:evenHBand="0" w:firstRowFirstColumn="0" w:firstRowLastColumn="0" w:lastRowFirstColumn="0" w:lastRowLastColumn="0"/>
            <w:tcW w:w="2551" w:type="dxa"/>
          </w:tcPr>
          <w:p w14:paraId="3041D5B6" w14:textId="77777777" w:rsidR="00CD310C"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59C85BDC" wp14:editId="7678D9CA">
                  <wp:extent cx="1224000" cy="988567"/>
                  <wp:effectExtent l="0" t="0" r="0" b="2540"/>
                  <wp:docPr id="58" name="Picture 58" descr="全國中繼服務（National Relay Service）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 name="Picture 58" descr="全國中繼服務（National Relay Service）圖示。"/>
                          <pic:cNvPicPr>
                            <a:picLocks noChangeAspect="1" noChangeArrowheads="1"/>
                          </pic:cNvPicPr>
                        </pic:nvPicPr>
                        <pic:blipFill>
                          <a:blip r:embed="rId195" cstate="print">
                            <a:extLst>
                              <a:ext uri="{28A0092B-C50C-407E-A947-70E740481C1C}">
                                <a14:useLocalDpi xmlns:a14="http://schemas.microsoft.com/office/drawing/2010/main" val="0"/>
                              </a:ext>
                            </a:extLst>
                          </a:blip>
                          <a:stretch>
                            <a:fillRect/>
                          </a:stretch>
                        </pic:blipFill>
                        <pic:spPr bwMode="auto">
                          <a:xfrm>
                            <a:off x="0" y="0"/>
                            <a:ext cx="1224000" cy="988567"/>
                          </a:xfrm>
                          <a:prstGeom prst="rect">
                            <a:avLst/>
                          </a:prstGeom>
                          <a:noFill/>
                          <a:ln>
                            <a:noFill/>
                          </a:ln>
                        </pic:spPr>
                      </pic:pic>
                    </a:graphicData>
                  </a:graphic>
                </wp:inline>
              </w:drawing>
            </w:r>
          </w:p>
        </w:tc>
        <w:tc>
          <w:tcPr>
            <w:tcW w:w="6576" w:type="dxa"/>
          </w:tcPr>
          <w:p w14:paraId="68B0817B" w14:textId="77777777" w:rsidR="00CD310C" w:rsidRPr="00E43AF5" w:rsidRDefault="00CF4F49" w:rsidP="00E43AF5">
            <w:pPr>
              <w:spacing w:before="0" w:after="0"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全國電話轉駁服務（</w:t>
            </w:r>
            <w:r w:rsidRPr="00E43AF5">
              <w:rPr>
                <w:rFonts w:eastAsia="Microsoft JhengHei"/>
                <w:lang w:eastAsia="zh-HK"/>
              </w:rPr>
              <w:t>National Relay Service</w:t>
            </w:r>
            <w:r w:rsidRPr="00E43AF5">
              <w:rPr>
                <w:rFonts w:eastAsia="Microsoft JhengHei"/>
                <w:lang w:eastAsia="zh-HK"/>
              </w:rPr>
              <w:t>）</w:t>
            </w:r>
          </w:p>
          <w:p w14:paraId="566427C5" w14:textId="77777777" w:rsidR="00CD310C" w:rsidRPr="00E43AF5" w:rsidRDefault="00CF4F49" w:rsidP="00C20470">
            <w:pPr>
              <w:spacing w:before="200" w:after="0"/>
              <w:cnfStyle w:val="000000000000" w:firstRow="0" w:lastRow="0" w:firstColumn="0" w:lastColumn="0" w:oddVBand="0" w:evenVBand="0" w:oddHBand="0" w:evenHBand="0" w:firstRowFirstColumn="0" w:firstRowLastColumn="0" w:lastRowFirstColumn="0" w:lastRowLastColumn="0"/>
              <w:rPr>
                <w:rStyle w:val="IntenseEmphasis1"/>
                <w:rFonts w:eastAsia="Microsoft JhengHei"/>
                <w:bCs/>
                <w:lang w:eastAsia="zh-HK"/>
              </w:rPr>
            </w:pPr>
            <w:r w:rsidRPr="00E43AF5">
              <w:rPr>
                <w:rStyle w:val="IntenseEmphasis1"/>
                <w:rFonts w:eastAsia="Microsoft JhengHei"/>
                <w:bCs/>
                <w:lang w:eastAsia="zh-HK"/>
              </w:rPr>
              <w:t>133 677</w:t>
            </w:r>
          </w:p>
          <w:p w14:paraId="5B569378" w14:textId="77777777" w:rsidR="00CD310C" w:rsidRPr="00E43AF5" w:rsidRDefault="00000000" w:rsidP="00C20470">
            <w:pPr>
              <w:spacing w:before="0" w:after="0"/>
              <w:cnfStyle w:val="000000000000" w:firstRow="0" w:lastRow="0" w:firstColumn="0" w:lastColumn="0" w:oddVBand="0" w:evenVBand="0" w:oddHBand="0" w:evenHBand="0" w:firstRowFirstColumn="0" w:firstRowLastColumn="0" w:lastRowFirstColumn="0" w:lastRowLastColumn="0"/>
              <w:rPr>
                <w:rStyle w:val="Hyperlink"/>
                <w:rFonts w:eastAsia="Microsoft JhengHei"/>
                <w:lang w:eastAsia="zh-HK"/>
              </w:rPr>
            </w:pPr>
            <w:hyperlink r:id="rId196" w:history="1">
              <w:r w:rsidR="003C46DC" w:rsidRPr="00E43AF5">
                <w:rPr>
                  <w:rStyle w:val="Hyperlink"/>
                  <w:rFonts w:eastAsia="Microsoft JhengHei"/>
                  <w:bCs/>
                  <w:lang w:eastAsia="zh-HK"/>
                </w:rPr>
                <w:t>www.accesshub.gov.au/about-the-nrs</w:t>
              </w:r>
            </w:hyperlink>
          </w:p>
        </w:tc>
      </w:tr>
    </w:tbl>
    <w:p w14:paraId="5BD60D4D" w14:textId="77777777" w:rsidR="008928D5" w:rsidRPr="00E43AF5" w:rsidRDefault="00CF4F49" w:rsidP="00E43AF5">
      <w:pPr>
        <w:pStyle w:val="Heading2"/>
        <w:spacing w:line="240" w:lineRule="auto"/>
        <w:rPr>
          <w:rFonts w:eastAsia="Microsoft JhengHei"/>
          <w:lang w:eastAsia="zh-HK"/>
        </w:rPr>
      </w:pPr>
      <w:bookmarkStart w:id="115" w:name="_Toc256000009"/>
      <w:bookmarkStart w:id="116" w:name="_Toc43391452"/>
      <w:bookmarkStart w:id="117" w:name="_Toc43391515"/>
      <w:bookmarkStart w:id="118" w:name="_Ref117079481"/>
      <w:bookmarkStart w:id="119" w:name="_Ref124149671"/>
      <w:bookmarkStart w:id="120" w:name="_Ref124149688"/>
      <w:bookmarkStart w:id="121" w:name="_Ref155782163"/>
      <w:r w:rsidRPr="00E43AF5">
        <w:rPr>
          <w:rFonts w:eastAsia="Microsoft JhengHei"/>
          <w:lang w:eastAsia="zh-HK"/>
        </w:rPr>
        <w:lastRenderedPageBreak/>
        <w:t>詞彙表</w:t>
      </w:r>
      <w:bookmarkEnd w:id="115"/>
      <w:bookmarkEnd w:id="116"/>
      <w:bookmarkEnd w:id="117"/>
      <w:bookmarkEnd w:id="118"/>
      <w:bookmarkEnd w:id="119"/>
      <w:bookmarkEnd w:id="120"/>
      <w:bookmarkEnd w:id="121"/>
    </w:p>
    <w:p w14:paraId="3DC9182B" w14:textId="77777777" w:rsidR="00115682" w:rsidRPr="00E43AF5" w:rsidRDefault="00CF4F49" w:rsidP="00E43AF5">
      <w:pPr>
        <w:spacing w:before="120" w:line="240" w:lineRule="auto"/>
        <w:rPr>
          <w:rFonts w:eastAsia="Microsoft JhengHei"/>
          <w:lang w:val="x-none" w:eastAsia="zh-HK"/>
        </w:rPr>
      </w:pPr>
      <w:r w:rsidRPr="00E43AF5">
        <w:rPr>
          <w:rFonts w:eastAsia="Microsoft JhengHei"/>
          <w:lang w:eastAsia="zh-HK"/>
        </w:rPr>
        <w:t>詞彙表解釋這份計劃所列的</w:t>
      </w:r>
      <w:r w:rsidRPr="00E43AF5">
        <w:rPr>
          <w:rStyle w:val="Strong"/>
          <w:rFonts w:eastAsia="Microsoft JhengHei"/>
          <w:lang w:eastAsia="zh-HK"/>
        </w:rPr>
        <w:t>粗體字</w:t>
      </w:r>
      <w:r w:rsidRPr="00E43AF5">
        <w:rPr>
          <w:rFonts w:eastAsia="Microsoft JhengHei"/>
          <w:lang w:eastAsia="zh-HK"/>
        </w:rPr>
        <w:t>的意思。</w:t>
      </w:r>
    </w:p>
    <w:tbl>
      <w:tblPr>
        <w:tblStyle w:val="Style1"/>
        <w:tblW w:w="9241" w:type="dxa"/>
        <w:tblLayout w:type="fixed"/>
        <w:tblLook w:val="04A0" w:firstRow="1" w:lastRow="0" w:firstColumn="1" w:lastColumn="0" w:noHBand="0" w:noVBand="1"/>
      </w:tblPr>
      <w:tblGrid>
        <w:gridCol w:w="2551"/>
        <w:gridCol w:w="6576"/>
        <w:gridCol w:w="114"/>
      </w:tblGrid>
      <w:tr w:rsidR="00AA2C85" w:rsidRPr="00E43AF5" w14:paraId="04E94EFC" w14:textId="77777777" w:rsidTr="002559D4">
        <w:trPr>
          <w:gridAfter w:val="1"/>
          <w:wAfter w:w="114" w:type="dxa"/>
          <w:trHeight w:val="2665"/>
        </w:trPr>
        <w:tc>
          <w:tcPr>
            <w:cnfStyle w:val="001000000000" w:firstRow="0" w:lastRow="0" w:firstColumn="1" w:lastColumn="0" w:oddVBand="0" w:evenVBand="0" w:oddHBand="0" w:evenHBand="0" w:firstRowFirstColumn="0" w:firstRowLastColumn="0" w:lastRowFirstColumn="0" w:lastRowLastColumn="0"/>
            <w:tcW w:w="2551" w:type="dxa"/>
          </w:tcPr>
          <w:p w14:paraId="66B0F140" w14:textId="77777777" w:rsidR="00707F69" w:rsidRPr="00E43AF5" w:rsidRDefault="00CF4F49" w:rsidP="00E43AF5">
            <w:pPr>
              <w:pStyle w:val="Image"/>
              <w:spacing w:before="0" w:after="0" w:line="240" w:lineRule="auto"/>
              <w:rPr>
                <w:rFonts w:eastAsia="Microsoft JhengHei"/>
                <w:noProof/>
                <w:lang w:eastAsia="zh-HK"/>
              </w:rPr>
            </w:pPr>
            <w:r w:rsidRPr="00E43AF5">
              <w:rPr>
                <w:rFonts w:eastAsia="Microsoft JhengHei"/>
                <w:noProof/>
                <w:lang w:eastAsia="zh-HK"/>
              </w:rPr>
              <mc:AlternateContent>
                <mc:Choice Requires="wps">
                  <w:drawing>
                    <wp:anchor distT="45720" distB="45720" distL="114300" distR="114300" simplePos="0" relativeHeight="251773952" behindDoc="0" locked="0" layoutInCell="1" allowOverlap="1" wp14:anchorId="15482202" wp14:editId="6D6FF3A4">
                      <wp:simplePos x="0" y="0"/>
                      <wp:positionH relativeFrom="column">
                        <wp:posOffset>335915</wp:posOffset>
                      </wp:positionH>
                      <wp:positionV relativeFrom="paragraph">
                        <wp:posOffset>268605</wp:posOffset>
                      </wp:positionV>
                      <wp:extent cx="789940" cy="234315"/>
                      <wp:effectExtent l="0" t="0" r="10160" b="13335"/>
                      <wp:wrapNone/>
                      <wp:docPr id="1240667090"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89940" cy="234315"/>
                              </a:xfrm>
                              <a:prstGeom prst="rect">
                                <a:avLst/>
                              </a:prstGeom>
                              <a:noFill/>
                              <a:ln w="9525">
                                <a:noFill/>
                                <a:miter lim="800000"/>
                                <a:headEnd/>
                                <a:tailEnd/>
                              </a:ln>
                            </wps:spPr>
                            <wps:txbx>
                              <w:txbxContent>
                                <w:p w14:paraId="1C8FF19B" w14:textId="77777777" w:rsidR="00645ABE" w:rsidRPr="00C20470" w:rsidRDefault="00645ABE" w:rsidP="005F498B">
                                  <w:pPr>
                                    <w:spacing w:before="0" w:after="0" w:line="240" w:lineRule="auto"/>
                                    <w:jc w:val="center"/>
                                    <w:rPr>
                                      <w:rFonts w:ascii="Microsoft JhengHei" w:eastAsia="Microsoft JhengHei" w:hAnsi="Microsoft JhengHei"/>
                                      <w:sz w:val="22"/>
                                      <w:szCs w:val="22"/>
                                      <w:lang w:val="en-PH"/>
                                    </w:rPr>
                                  </w:pPr>
                                  <w:r w:rsidRPr="00C20470">
                                    <w:rPr>
                                      <w:rFonts w:ascii="Microsoft JhengHei" w:eastAsia="Microsoft JhengHei" w:hAnsi="Microsoft JhengHei"/>
                                      <w:b/>
                                      <w:bCs/>
                                      <w:sz w:val="22"/>
                                      <w:szCs w:val="22"/>
                                    </w:rPr>
                                    <w:t>評估</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15482202" id="_x0000_s1048" type="#_x0000_t202" alt="&quot;&quot;" style="position:absolute;left:0;text-align:left;margin-left:26.45pt;margin-top:21.15pt;width:62.2pt;height:18.45pt;z-index:2517739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KDmU8wEAAMQDAAAOAAAAZHJzL2Uyb0RvYy54bWysU9tu2zAMfR+wfxD0vjhJmy0x4hRduw4D&#10;ugvQ7gMYWY6FSaImKbGzry8lO2mxvg3zg0Cb5iHP4dH6qjeaHaQPCm3FZ5MpZ9IKrJXdVfzn4927&#10;JWchgq1Bo5UVP8rArzZv36w7V8o5tqhr6RmB2FB2ruJtjK4siiBaaSBM0ElLyQa9gUivflfUHjpC&#10;N7qYT6fviw597TwKGQJ9vR2SfJPxm0aK+L1pgoxMV5xmi/n0+dyms9isodx5cK0S4xjwD1MYUJaa&#10;nqFuIQLbe/UKyijhMWATJwJNgU2jhMwciM1s+hebhxaczFxInODOMoX/Byu+HR7cD89i/xF7WmAm&#10;Edw9il+BWbxpwe7ktffYtRJqajxLkhWdC+VYmqQOZUgg2+4r1rRk2EfMQH3jTVKFeDJCpwUcz6LL&#10;PjJBHz8sV6tLyghKzS8uL2aL3AHKU7HzIX6WaFgKKu5ppxkcDvchpmGgPP2Selm8U1rnvWrLuoqv&#10;FvNFLniRMSqS7bQyFV9O0zMYIXH8ZOtcHEHpIaYG2o6kE8+Bcey3PVM1DT1PxUmELdZHksHjYDO6&#10;FhS06P9w1pHFKh5+78FLzvQXS1ImP54Cfwq2pwCsoNKKR86G8CZm3w4cr0niRmX6z53HGckqWZXR&#10;1smLL9/zX8+Xb/MEAAD//wMAUEsDBBQABgAIAAAAIQDcTPyj3gAAAAgBAAAPAAAAZHJzL2Rvd25y&#10;ZXYueG1sTI9BT4NAEIXvJv6HzZh4s4uoRZChaYyemhgpHjwu7BRI2Vlkty3++25PenuT9/LeN/lq&#10;NoM40uR6ywj3iwgEcWN1zy3CV/V+9wzCecVaDZYJ4ZccrIrrq1xl2p64pOPWtyKUsMsUQuf9mEnp&#10;mo6Mcgs7EgdvZyejfDinVupJnUK5GWQcRUtpVM9hoVMjvXbU7LcHg7D+5vKt//moP8td2VdVGvFm&#10;uUe8vZnXLyA8zf4vDBf8gA5FYKrtgbUTA8JTnIYkwmP8AOLiJ0kQNUKSxiCLXP5/oDgDAAD//wMA&#10;UEsBAi0AFAAGAAgAAAAhALaDOJL+AAAA4QEAABMAAAAAAAAAAAAAAAAAAAAAAFtDb250ZW50X1R5&#10;cGVzXS54bWxQSwECLQAUAAYACAAAACEAOP0h/9YAAACUAQAACwAAAAAAAAAAAAAAAAAvAQAAX3Jl&#10;bHMvLnJlbHNQSwECLQAUAAYACAAAACEA8Cg5lPMBAADEAwAADgAAAAAAAAAAAAAAAAAuAgAAZHJz&#10;L2Uyb0RvYy54bWxQSwECLQAUAAYACAAAACEA3Ez8o94AAAAIAQAADwAAAAAAAAAAAAAAAABNBAAA&#10;ZHJzL2Rvd25yZXYueG1sUEsFBgAAAAAEAAQA8wAAAFgFAAAAAA==&#10;" filled="f" stroked="f">
                      <v:textbox inset="0,0,0,0">
                        <w:txbxContent>
                          <w:p w14:paraId="1C8FF19B" w14:textId="77777777" w:rsidR="00645ABE" w:rsidRPr="00C20470" w:rsidRDefault="00645ABE" w:rsidP="005F498B">
                            <w:pPr>
                              <w:spacing w:before="0" w:after="0" w:line="240" w:lineRule="auto"/>
                              <w:jc w:val="center"/>
                              <w:rPr>
                                <w:rFonts w:ascii="Microsoft JhengHei" w:eastAsia="Microsoft JhengHei" w:hAnsi="Microsoft JhengHei"/>
                                <w:sz w:val="22"/>
                                <w:szCs w:val="22"/>
                                <w:lang w:val="en-PH"/>
                              </w:rPr>
                            </w:pPr>
                            <w:r w:rsidRPr="00C20470">
                              <w:rPr>
                                <w:rFonts w:ascii="Microsoft JhengHei" w:eastAsia="Microsoft JhengHei" w:hAnsi="Microsoft JhengHei"/>
                                <w:b/>
                                <w:bCs/>
                                <w:sz w:val="22"/>
                                <w:szCs w:val="22"/>
                              </w:rPr>
                              <w:t>評估</w:t>
                            </w:r>
                          </w:p>
                        </w:txbxContent>
                      </v:textbox>
                    </v:shape>
                  </w:pict>
                </mc:Fallback>
              </mc:AlternateContent>
            </w:r>
            <w:r w:rsidR="00707F69" w:rsidRPr="00E43AF5">
              <w:rPr>
                <w:rFonts w:eastAsia="Microsoft JhengHei"/>
                <w:noProof/>
                <w:lang w:eastAsia="zh-HK"/>
              </w:rPr>
              <w:drawing>
                <wp:inline distT="0" distB="0" distL="0" distR="0" wp14:anchorId="303CDD91" wp14:editId="2A0CC863">
                  <wp:extent cx="1478915" cy="1478915"/>
                  <wp:effectExtent l="0" t="0" r="6985" b="6985"/>
                  <wp:docPr id="116196893" name="Picture 116196893" descr="一份評估文件，文件上列出一份畫上兩個剔號的清單。"/>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196893" name="Picture 116196893" descr="一份評估文件，文件上列出一份畫上兩個剔號的清單。"/>
                          <pic:cNvPicPr/>
                        </pic:nvPicPr>
                        <pic:blipFill>
                          <a:blip r:embed="rId60">
                            <a:extLst>
                              <a:ext uri="{28A0092B-C50C-407E-A947-70E740481C1C}">
                                <a14:useLocalDpi xmlns:a14="http://schemas.microsoft.com/office/drawing/2010/main" val="0"/>
                              </a:ext>
                            </a:extLst>
                          </a:blip>
                          <a:stretch>
                            <a:fillRect/>
                          </a:stretch>
                        </pic:blipFill>
                        <pic:spPr>
                          <a:xfrm>
                            <a:off x="0" y="0"/>
                            <a:ext cx="1478915" cy="1478915"/>
                          </a:xfrm>
                          <a:prstGeom prst="rect">
                            <a:avLst/>
                          </a:prstGeom>
                        </pic:spPr>
                      </pic:pic>
                    </a:graphicData>
                  </a:graphic>
                </wp:inline>
              </w:drawing>
            </w:r>
          </w:p>
        </w:tc>
        <w:tc>
          <w:tcPr>
            <w:tcW w:w="6576" w:type="dxa"/>
          </w:tcPr>
          <w:p w14:paraId="2D2416F7" w14:textId="77777777" w:rsidR="00707F69"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評估</w:t>
            </w:r>
          </w:p>
          <w:p w14:paraId="5C91DF17" w14:textId="77777777" w:rsidR="00707F69"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評估是指我們怎樣知道：</w:t>
            </w:r>
          </w:p>
          <w:p w14:paraId="63285BA1" w14:textId="77777777" w:rsidR="00707F69" w:rsidRPr="00E43AF5" w:rsidRDefault="00CF4F49" w:rsidP="00E43AF5">
            <w:pPr>
              <w:pStyle w:val="ListParagraph"/>
              <w:numPr>
                <w:ilvl w:val="0"/>
                <w:numId w:val="45"/>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殘障問題怎樣影響個人生活</w:t>
            </w:r>
          </w:p>
          <w:p w14:paraId="1E502D5F" w14:textId="77777777" w:rsidR="00707F69" w:rsidRPr="00E43AF5" w:rsidRDefault="00CF4F49" w:rsidP="00E43AF5">
            <w:pPr>
              <w:pStyle w:val="ListParagraph"/>
              <w:numPr>
                <w:ilvl w:val="0"/>
                <w:numId w:val="45"/>
              </w:numPr>
              <w:spacing w:line="240" w:lineRule="auto"/>
              <w:cnfStyle w:val="000000000000" w:firstRow="0" w:lastRow="0" w:firstColumn="0" w:lastColumn="0" w:oddVBand="0" w:evenVBand="0" w:oddHBand="0" w:evenHBand="0" w:firstRowFirstColumn="0" w:firstRowLastColumn="0" w:lastRowFirstColumn="0" w:lastRowLastColumn="0"/>
              <w:rPr>
                <w:rStyle w:val="Strong"/>
                <w:rFonts w:eastAsia="Microsoft JhengHei"/>
                <w:lang w:eastAsia="zh-HK"/>
              </w:rPr>
            </w:pPr>
            <w:r w:rsidRPr="00E43AF5">
              <w:rPr>
                <w:rFonts w:eastAsia="Microsoft JhengHei"/>
                <w:lang w:eastAsia="zh-HK"/>
              </w:rPr>
              <w:t>從</w:t>
            </w:r>
            <w:r w:rsidRPr="00E43AF5">
              <w:rPr>
                <w:rFonts w:eastAsia="Microsoft JhengHei"/>
                <w:lang w:eastAsia="zh-HK"/>
              </w:rPr>
              <w:t>NDIS</w:t>
            </w:r>
            <w:r w:rsidRPr="00E43AF5">
              <w:rPr>
                <w:rFonts w:eastAsia="Microsoft JhengHei"/>
                <w:lang w:eastAsia="zh-HK"/>
              </w:rPr>
              <w:t>獲得哪些所需的支援項目。</w:t>
            </w:r>
          </w:p>
        </w:tc>
      </w:tr>
      <w:tr w:rsidR="00AA2C85" w:rsidRPr="00E43AF5" w14:paraId="6789FDC4" w14:textId="77777777" w:rsidTr="002559D4">
        <w:trPr>
          <w:gridAfter w:val="1"/>
          <w:wAfter w:w="114" w:type="dxa"/>
          <w:trHeight w:val="2665"/>
        </w:trPr>
        <w:tc>
          <w:tcPr>
            <w:cnfStyle w:val="001000000000" w:firstRow="0" w:lastRow="0" w:firstColumn="1" w:lastColumn="0" w:oddVBand="0" w:evenVBand="0" w:oddHBand="0" w:evenHBand="0" w:firstRowFirstColumn="0" w:firstRowLastColumn="0" w:lastRowFirstColumn="0" w:lastRowLastColumn="0"/>
            <w:tcW w:w="2551" w:type="dxa"/>
          </w:tcPr>
          <w:p w14:paraId="0587D93D" w14:textId="77777777" w:rsidR="00A94CA7" w:rsidRPr="00E43AF5" w:rsidRDefault="00CF4F49" w:rsidP="00E43AF5">
            <w:pPr>
              <w:pStyle w:val="Image"/>
              <w:spacing w:before="0" w:after="0" w:line="240" w:lineRule="auto"/>
              <w:rPr>
                <w:rFonts w:eastAsia="Microsoft JhengHei"/>
                <w:lang w:eastAsia="zh-HK"/>
              </w:rPr>
            </w:pPr>
            <w:r w:rsidRPr="00E43AF5">
              <w:rPr>
                <w:rFonts w:eastAsia="Microsoft JhengHei"/>
                <w:noProof/>
                <w:lang w:eastAsia="zh-HK"/>
              </w:rPr>
              <w:drawing>
                <wp:inline distT="0" distB="0" distL="0" distR="0" wp14:anchorId="47704718" wp14:editId="39644859">
                  <wp:extent cx="1482725" cy="1482725"/>
                  <wp:effectExtent l="0" t="0" r="3175" b="3175"/>
                  <wp:docPr id="671674258" name="Picture 16" descr="一群指向自己並舉起手的人士。他們上方有一個思考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1674258" name="Picture 16" descr="一群指向自己並舉起手的人士。他們上方有一個思考泡泡框。"/>
                          <pic:cNvPicPr/>
                        </pic:nvPicPr>
                        <pic:blipFill>
                          <a:blip r:embed="rId197"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47A5BBC5" w14:textId="77777777" w:rsidR="00A94CA7"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態度</w:t>
            </w:r>
          </w:p>
          <w:p w14:paraId="3C2160C3" w14:textId="77777777" w:rsidR="00A94CA7"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態度是指您的想法、感受及信念。</w:t>
            </w:r>
          </w:p>
        </w:tc>
      </w:tr>
      <w:tr w:rsidR="00AA2C85" w:rsidRPr="00E43AF5" w14:paraId="41DE323F" w14:textId="77777777" w:rsidTr="002559D4">
        <w:trPr>
          <w:gridAfter w:val="1"/>
          <w:wAfter w:w="114" w:type="dxa"/>
          <w:trHeight w:val="2665"/>
        </w:trPr>
        <w:tc>
          <w:tcPr>
            <w:cnfStyle w:val="001000000000" w:firstRow="0" w:lastRow="0" w:firstColumn="1" w:lastColumn="0" w:oddVBand="0" w:evenVBand="0" w:oddHBand="0" w:evenHBand="0" w:firstRowFirstColumn="0" w:firstRowLastColumn="0" w:lastRowFirstColumn="0" w:lastRowLastColumn="0"/>
            <w:tcW w:w="2551" w:type="dxa"/>
          </w:tcPr>
          <w:p w14:paraId="33D93BBE" w14:textId="77777777" w:rsidR="00C43AAB"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73855FF" wp14:editId="27480569">
                  <wp:extent cx="1482725" cy="1482725"/>
                  <wp:effectExtent l="0" t="0" r="3175" b="3175"/>
                  <wp:docPr id="1054701669" name="Picture 1054701669" descr="一名在障礙物後面的人士。他們上方有一個對話泡泡框，並以英文以外的語言顯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4701669" name="Picture 1054701669" descr="一名在障礙物後面的人士。他們上方有一個對話泡泡框，並以英文以外的語言顯示。"/>
                          <pic:cNvPicPr/>
                        </pic:nvPicPr>
                        <pic:blipFill>
                          <a:blip r:embed="rId49"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2FD5C54F" w14:textId="77777777" w:rsidR="00C43AAB"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障礙</w:t>
            </w:r>
          </w:p>
          <w:p w14:paraId="36FF4702" w14:textId="77777777" w:rsidR="00C43AAB"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障礙是指阻止您做：</w:t>
            </w:r>
          </w:p>
          <w:p w14:paraId="7A53F35C" w14:textId="77777777" w:rsidR="00C43AAB" w:rsidRPr="00E43AF5" w:rsidRDefault="00CF4F49" w:rsidP="00E43AF5">
            <w:pPr>
              <w:pStyle w:val="ListParagraph"/>
              <w:numPr>
                <w:ilvl w:val="0"/>
                <w:numId w:val="4"/>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須要做的事情</w:t>
            </w:r>
          </w:p>
          <w:p w14:paraId="01AC163F" w14:textId="77777777" w:rsidR="00C43AAB" w:rsidRPr="00E43AF5" w:rsidRDefault="00CF4F49" w:rsidP="00E43AF5">
            <w:pPr>
              <w:pStyle w:val="ListParagraph"/>
              <w:numPr>
                <w:ilvl w:val="0"/>
                <w:numId w:val="4"/>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希望做的事情。</w:t>
            </w:r>
          </w:p>
        </w:tc>
      </w:tr>
      <w:tr w:rsidR="00AA2C85" w:rsidRPr="00E43AF5" w14:paraId="34451E49" w14:textId="77777777" w:rsidTr="002559D4">
        <w:trPr>
          <w:gridAfter w:val="1"/>
          <w:wAfter w:w="114" w:type="dxa"/>
          <w:trHeight w:val="2665"/>
        </w:trPr>
        <w:tc>
          <w:tcPr>
            <w:cnfStyle w:val="001000000000" w:firstRow="0" w:lastRow="0" w:firstColumn="1" w:lastColumn="0" w:oddVBand="0" w:evenVBand="0" w:oddHBand="0" w:evenHBand="0" w:firstRowFirstColumn="0" w:firstRowLastColumn="0" w:lastRowFirstColumn="0" w:lastRowLastColumn="0"/>
            <w:tcW w:w="2551" w:type="dxa"/>
          </w:tcPr>
          <w:p w14:paraId="043A800C" w14:textId="77777777" w:rsidR="00EA0E38"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11044498" wp14:editId="6BC83E94">
                  <wp:extent cx="1457960" cy="1457960"/>
                  <wp:effectExtent l="0" t="0" r="8890" b="8890"/>
                  <wp:docPr id="2003420620" name="Picture 2003420620" descr="一名人士身穿制服，有一個箭嘴指向身穿大廚制服的同一名人士。"/>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3420620" name="Picture 2003420620" descr="一名人士身穿制服，有一個箭嘴指向身穿大廚制服的同一名人士。"/>
                          <pic:cNvPicPr/>
                        </pic:nvPicPr>
                        <pic:blipFill>
                          <a:blip r:embed="rId90" cstate="print">
                            <a:extLst>
                              <a:ext uri="{28A0092B-C50C-407E-A947-70E740481C1C}">
                                <a14:useLocalDpi xmlns:a14="http://schemas.microsoft.com/office/drawing/2010/main" val="0"/>
                              </a:ext>
                            </a:extLst>
                          </a:blip>
                          <a:stretch>
                            <a:fillRect/>
                          </a:stretch>
                        </pic:blipFill>
                        <pic:spPr>
                          <a:xfrm>
                            <a:off x="0" y="0"/>
                            <a:ext cx="1457960" cy="1457960"/>
                          </a:xfrm>
                          <a:prstGeom prst="rect">
                            <a:avLst/>
                          </a:prstGeom>
                        </pic:spPr>
                      </pic:pic>
                    </a:graphicData>
                  </a:graphic>
                </wp:inline>
              </w:drawing>
            </w:r>
          </w:p>
        </w:tc>
        <w:tc>
          <w:tcPr>
            <w:tcW w:w="6576" w:type="dxa"/>
          </w:tcPr>
          <w:p w14:paraId="534EF8B7" w14:textId="77777777" w:rsidR="00EA0E38"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事業</w:t>
            </w:r>
          </w:p>
          <w:p w14:paraId="17A872B4" w14:textId="77777777" w:rsidR="00EA0E38"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Style w:val="Strong"/>
                <w:rFonts w:eastAsia="Microsoft JhengHei"/>
                <w:lang w:eastAsia="zh-HK"/>
              </w:rPr>
            </w:pPr>
            <w:r w:rsidRPr="00E43AF5">
              <w:rPr>
                <w:rFonts w:eastAsia="Microsoft JhengHei"/>
                <w:lang w:eastAsia="zh-HK"/>
              </w:rPr>
              <w:t>事業是指自己所做的工作範圍並選擇發展的途徑。</w:t>
            </w:r>
          </w:p>
        </w:tc>
      </w:tr>
      <w:tr w:rsidR="00AA2C85" w:rsidRPr="00E43AF5" w14:paraId="39C95D1C" w14:textId="77777777" w:rsidTr="001D636C">
        <w:trPr>
          <w:gridAfter w:val="1"/>
          <w:wAfter w:w="114" w:type="dxa"/>
          <w:trHeight w:val="20"/>
        </w:trPr>
        <w:tc>
          <w:tcPr>
            <w:cnfStyle w:val="001000000000" w:firstRow="0" w:lastRow="0" w:firstColumn="1" w:lastColumn="0" w:oddVBand="0" w:evenVBand="0" w:oddHBand="0" w:evenHBand="0" w:firstRowFirstColumn="0" w:firstRowLastColumn="0" w:lastRowFirstColumn="0" w:lastRowLastColumn="0"/>
            <w:tcW w:w="2551" w:type="dxa"/>
          </w:tcPr>
          <w:p w14:paraId="5AA7A784" w14:textId="77777777" w:rsidR="00A92E94" w:rsidRPr="00E43AF5" w:rsidRDefault="00CF4F49" w:rsidP="00E43AF5">
            <w:pPr>
              <w:pStyle w:val="Image"/>
              <w:spacing w:before="120" w:line="240" w:lineRule="auto"/>
              <w:rPr>
                <w:rFonts w:eastAsia="Microsoft JhengHei"/>
                <w:noProof/>
                <w:lang w:eastAsia="zh-HK"/>
              </w:rPr>
            </w:pPr>
            <w:r w:rsidRPr="00E43AF5">
              <w:rPr>
                <w:rFonts w:eastAsia="Microsoft JhengHei"/>
                <w:noProof/>
                <w:lang w:eastAsia="zh-HK"/>
              </w:rPr>
              <w:lastRenderedPageBreak/>
              <w:drawing>
                <wp:inline distT="0" distB="0" distL="0" distR="0" wp14:anchorId="7C1598EA" wp14:editId="6398519A">
                  <wp:extent cx="1483360" cy="1483360"/>
                  <wp:effectExtent l="0" t="0" r="2540" b="2540"/>
                  <wp:docPr id="16754879" name="Picture 16754879" descr="一名人士舉起手，身旁有一個裡面有倒立手指的對話泡泡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54879" name="Picture 16754879" descr="一名人士舉起手，身旁有一個裡面有倒立手指的對話泡泡框。"/>
                          <pic:cNvPicPr/>
                        </pic:nvPicPr>
                        <pic:blipFill>
                          <a:blip r:embed="rId198" cstate="print">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6" w:type="dxa"/>
          </w:tcPr>
          <w:p w14:paraId="6CD25A5A" w14:textId="77777777" w:rsidR="00A92E94"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投訴</w:t>
            </w:r>
          </w:p>
          <w:p w14:paraId="5CE12202" w14:textId="77777777" w:rsidR="00A92E94"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提出投訴是指您告訴他人某些事情：</w:t>
            </w:r>
          </w:p>
          <w:p w14:paraId="43E2958C" w14:textId="77777777" w:rsidR="00A92E94" w:rsidRPr="00E43AF5" w:rsidRDefault="00CF4F49" w:rsidP="00E43AF5">
            <w:pPr>
              <w:pStyle w:val="ListParagraph"/>
              <w:numPr>
                <w:ilvl w:val="0"/>
                <w:numId w:val="12"/>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出了錯</w:t>
            </w:r>
          </w:p>
          <w:p w14:paraId="668FE822" w14:textId="77777777" w:rsidR="00A92E94" w:rsidRPr="00E43AF5" w:rsidRDefault="00CF4F49" w:rsidP="00E43AF5">
            <w:pPr>
              <w:pStyle w:val="ListParagraph"/>
              <w:numPr>
                <w:ilvl w:val="0"/>
                <w:numId w:val="12"/>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不太好。</w:t>
            </w:r>
          </w:p>
        </w:tc>
      </w:tr>
      <w:tr w:rsidR="00AA2C85" w:rsidRPr="00E43AF5" w14:paraId="279D83BE" w14:textId="77777777" w:rsidTr="001D636C">
        <w:trPr>
          <w:gridAfter w:val="1"/>
          <w:wAfter w:w="114" w:type="dxa"/>
          <w:trHeight w:val="20"/>
        </w:trPr>
        <w:tc>
          <w:tcPr>
            <w:cnfStyle w:val="001000000000" w:firstRow="0" w:lastRow="0" w:firstColumn="1" w:lastColumn="0" w:oddVBand="0" w:evenVBand="0" w:oddHBand="0" w:evenHBand="0" w:firstRowFirstColumn="0" w:firstRowLastColumn="0" w:lastRowFirstColumn="0" w:lastRowLastColumn="0"/>
            <w:tcW w:w="2551" w:type="dxa"/>
          </w:tcPr>
          <w:p w14:paraId="7D05BF34" w14:textId="77777777" w:rsidR="00CC1DC7" w:rsidRPr="00E43AF5" w:rsidRDefault="00CF4F49" w:rsidP="00E43AF5">
            <w:pPr>
              <w:pStyle w:val="Image"/>
              <w:spacing w:before="120" w:after="0" w:line="240" w:lineRule="auto"/>
              <w:rPr>
                <w:rFonts w:eastAsia="Microsoft JhengHei"/>
                <w:noProof/>
                <w:lang w:eastAsia="zh-HK"/>
              </w:rPr>
            </w:pPr>
            <w:r w:rsidRPr="00E43AF5">
              <w:rPr>
                <w:rFonts w:eastAsia="Microsoft JhengHei"/>
                <w:noProof/>
                <w:lang w:eastAsia="zh-HK"/>
              </w:rPr>
              <w:drawing>
                <wp:inline distT="0" distB="0" distL="0" distR="0" wp14:anchorId="657F5FE1" wp14:editId="628E19E5">
                  <wp:extent cx="1482725" cy="1482725"/>
                  <wp:effectExtent l="0" t="0" r="3175" b="3175"/>
                  <wp:docPr id="133311491" name="Picture 133311491" descr="在一個安全圖示下的一群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311491" name="Picture 133311491" descr="在一個安全圖示下的一群人。"/>
                          <pic:cNvPicPr/>
                        </pic:nvPicPr>
                        <pic:blipFill>
                          <a:blip r:embed="rId39"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60852B65" w14:textId="77777777" w:rsidR="00CC1DC7"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bCs/>
                <w:lang w:eastAsia="zh-HK"/>
              </w:rPr>
              <w:t>文化安全</w:t>
            </w:r>
          </w:p>
          <w:p w14:paraId="6FDEA51E" w14:textId="77777777" w:rsidR="00707F69"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文化安全是指：</w:t>
            </w:r>
          </w:p>
          <w:p w14:paraId="4B717186" w14:textId="77777777" w:rsidR="00707F69" w:rsidRPr="00E43AF5" w:rsidRDefault="00CF4F49" w:rsidP="00E43AF5">
            <w:pPr>
              <w:pStyle w:val="ListParagraph"/>
              <w:numPr>
                <w:ilvl w:val="0"/>
                <w:numId w:val="76"/>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尊重他人的文化</w:t>
            </w:r>
          </w:p>
          <w:p w14:paraId="5A1D04CF" w14:textId="77777777" w:rsidR="00707F69" w:rsidRPr="00E43AF5" w:rsidRDefault="00CF4F49" w:rsidP="00E43AF5">
            <w:pPr>
              <w:pStyle w:val="ListParagraph"/>
              <w:numPr>
                <w:ilvl w:val="0"/>
                <w:numId w:val="76"/>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使他人感到安全</w:t>
            </w:r>
          </w:p>
          <w:p w14:paraId="264E5EF4" w14:textId="77777777" w:rsidR="00CC1DC7" w:rsidRPr="00E43AF5" w:rsidRDefault="00CF4F49" w:rsidP="00E43AF5">
            <w:pPr>
              <w:pStyle w:val="ListParagraph"/>
              <w:numPr>
                <w:ilvl w:val="0"/>
                <w:numId w:val="76"/>
              </w:numPr>
              <w:spacing w:line="240" w:lineRule="auto"/>
              <w:cnfStyle w:val="000000000000" w:firstRow="0" w:lastRow="0" w:firstColumn="0" w:lastColumn="0" w:oddVBand="0" w:evenVBand="0" w:oddHBand="0" w:evenHBand="0" w:firstRowFirstColumn="0" w:firstRowLastColumn="0" w:lastRowFirstColumn="0" w:lastRowLastColumn="0"/>
              <w:rPr>
                <w:rStyle w:val="Strong"/>
                <w:rFonts w:eastAsia="Microsoft JhengHei"/>
                <w:lang w:eastAsia="zh-HK"/>
              </w:rPr>
            </w:pPr>
            <w:r w:rsidRPr="00E43AF5">
              <w:rPr>
                <w:rFonts w:eastAsia="Microsoft JhengHei"/>
                <w:lang w:eastAsia="zh-HK"/>
              </w:rPr>
              <w:t>幫助他人建立歸屬感。</w:t>
            </w:r>
          </w:p>
        </w:tc>
      </w:tr>
      <w:tr w:rsidR="00AA2C85" w:rsidRPr="00E43AF5" w14:paraId="67B979FF" w14:textId="77777777" w:rsidTr="001D636C">
        <w:trPr>
          <w:gridAfter w:val="1"/>
          <w:wAfter w:w="114" w:type="dxa"/>
          <w:trHeight w:val="20"/>
        </w:trPr>
        <w:tc>
          <w:tcPr>
            <w:cnfStyle w:val="001000000000" w:firstRow="0" w:lastRow="0" w:firstColumn="1" w:lastColumn="0" w:oddVBand="0" w:evenVBand="0" w:oddHBand="0" w:evenHBand="0" w:firstRowFirstColumn="0" w:firstRowLastColumn="0" w:lastRowFirstColumn="0" w:lastRowLastColumn="0"/>
            <w:tcW w:w="2551" w:type="dxa"/>
          </w:tcPr>
          <w:p w14:paraId="60D3E657" w14:textId="77777777" w:rsidR="001F49AB" w:rsidRPr="00E43AF5" w:rsidRDefault="00CF4F49" w:rsidP="00E43AF5">
            <w:pPr>
              <w:pStyle w:val="Image"/>
              <w:spacing w:before="360" w:line="240" w:lineRule="auto"/>
              <w:rPr>
                <w:rFonts w:eastAsia="Microsoft JhengHei"/>
                <w:lang w:eastAsia="zh-HK"/>
              </w:rPr>
            </w:pPr>
            <w:r w:rsidRPr="00E43AF5">
              <w:rPr>
                <w:rFonts w:eastAsia="Microsoft JhengHei"/>
                <w:noProof/>
                <w:lang w:eastAsia="zh-HK"/>
              </w:rPr>
              <w:drawing>
                <wp:inline distT="0" distB="0" distL="0" distR="0" wp14:anchorId="00845A42" wp14:editId="70875750">
                  <wp:extent cx="1440000" cy="1440000"/>
                  <wp:effectExtent l="0" t="0" r="8255" b="8255"/>
                  <wp:docPr id="962838248" name="Picture 962838248" descr="一群在三個對話泡泡框下的文化和語言多元化人士，對話泡泡框內分別以三種語言顯示「您好」。"/>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2838248" name="Picture 962838248" descr="一群在三個對話泡泡框下的文化和語言多元化人士，對話泡泡框內分別以三種語言顯示「您好」。"/>
                          <pic:cNvPicPr>
                            <a:picLocks noChangeAspect="1" noChangeArrowheads="1"/>
                          </pic:cNvPicPr>
                        </pic:nvPicPr>
                        <pic:blipFill>
                          <a:blip r:embed="rId24" cstate="print">
                            <a:extLst>
                              <a:ext uri="{28A0092B-C50C-407E-A947-70E740481C1C}">
                                <a14:useLocalDpi xmlns:a14="http://schemas.microsoft.com/office/drawing/2010/main" val="0"/>
                              </a:ext>
                            </a:extLst>
                          </a:blip>
                          <a:stretch>
                            <a:fillRect/>
                          </a:stretch>
                        </pic:blipFill>
                        <pic:spPr bwMode="auto">
                          <a:xfrm>
                            <a:off x="0" y="0"/>
                            <a:ext cx="1440000" cy="1440000"/>
                          </a:xfrm>
                          <a:prstGeom prst="rect">
                            <a:avLst/>
                          </a:prstGeom>
                          <a:noFill/>
                          <a:ln>
                            <a:noFill/>
                          </a:ln>
                        </pic:spPr>
                      </pic:pic>
                    </a:graphicData>
                  </a:graphic>
                </wp:inline>
              </w:drawing>
            </w:r>
          </w:p>
        </w:tc>
        <w:tc>
          <w:tcPr>
            <w:tcW w:w="6576" w:type="dxa"/>
          </w:tcPr>
          <w:p w14:paraId="3C387B09" w14:textId="77777777" w:rsidR="001F49AB"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文化和語言多元化（</w:t>
            </w:r>
            <w:r w:rsidRPr="00E43AF5">
              <w:rPr>
                <w:rFonts w:eastAsia="Microsoft JhengHei"/>
                <w:bCs/>
                <w:lang w:eastAsia="zh-HK"/>
              </w:rPr>
              <w:t>CALD</w:t>
            </w:r>
            <w:r w:rsidRPr="00E43AF5">
              <w:rPr>
                <w:rFonts w:eastAsia="Microsoft JhengHei"/>
                <w:bCs/>
                <w:lang w:eastAsia="zh-HK"/>
              </w:rPr>
              <w:t>）人士</w:t>
            </w:r>
          </w:p>
          <w:p w14:paraId="5DD4E388" w14:textId="77777777" w:rsidR="001F49AB"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文化和語言多元化人士：</w:t>
            </w:r>
          </w:p>
          <w:p w14:paraId="4B29BB63" w14:textId="77777777" w:rsidR="001F49AB" w:rsidRPr="00E43AF5" w:rsidRDefault="00CF4F49" w:rsidP="00E43AF5">
            <w:pPr>
              <w:pStyle w:val="ListParagraph"/>
              <w:numPr>
                <w:ilvl w:val="0"/>
                <w:numId w:val="2"/>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來自不同背景</w:t>
            </w:r>
          </w:p>
          <w:p w14:paraId="1B069CC9" w14:textId="77777777" w:rsidR="001F49AB" w:rsidRPr="00E43AF5" w:rsidRDefault="00CF4F49" w:rsidP="00E43AF5">
            <w:pPr>
              <w:pStyle w:val="ListParagraph"/>
              <w:numPr>
                <w:ilvl w:val="0"/>
                <w:numId w:val="2"/>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使用英語以外的語言。</w:t>
            </w:r>
          </w:p>
        </w:tc>
      </w:tr>
      <w:tr w:rsidR="00AA2C85" w:rsidRPr="00E43AF5" w14:paraId="5A57333E" w14:textId="77777777" w:rsidTr="001D636C">
        <w:trPr>
          <w:gridAfter w:val="1"/>
          <w:wAfter w:w="114" w:type="dxa"/>
          <w:trHeight w:val="3118"/>
        </w:trPr>
        <w:tc>
          <w:tcPr>
            <w:cnfStyle w:val="001000000000" w:firstRow="0" w:lastRow="0" w:firstColumn="1" w:lastColumn="0" w:oddVBand="0" w:evenVBand="0" w:oddHBand="0" w:evenHBand="0" w:firstRowFirstColumn="0" w:firstRowLastColumn="0" w:lastRowFirstColumn="0" w:lastRowLastColumn="0"/>
            <w:tcW w:w="2551" w:type="dxa"/>
          </w:tcPr>
          <w:p w14:paraId="518A2791" w14:textId="77777777" w:rsidR="00CC1DC7" w:rsidRPr="00E43AF5" w:rsidRDefault="00CF4F49" w:rsidP="00E43AF5">
            <w:pPr>
              <w:pStyle w:val="Image"/>
              <w:spacing w:before="360" w:line="240" w:lineRule="auto"/>
              <w:rPr>
                <w:rFonts w:eastAsia="Microsoft JhengHei"/>
                <w:noProof/>
                <w:lang w:eastAsia="zh-HK"/>
              </w:rPr>
            </w:pPr>
            <w:r w:rsidRPr="00E43AF5">
              <w:rPr>
                <w:rFonts w:eastAsia="Microsoft JhengHei"/>
                <w:noProof/>
                <w:lang w:eastAsia="zh-HK"/>
              </w:rPr>
              <w:drawing>
                <wp:inline distT="0" distB="0" distL="0" distR="0" wp14:anchorId="132D80E4" wp14:editId="53B66E56">
                  <wp:extent cx="1482725" cy="1482725"/>
                  <wp:effectExtent l="0" t="0" r="3175" b="3175"/>
                  <wp:docPr id="865977070" name="Picture 865977070" descr="兩名互相握手的人士。上方有一個思考泡泡框，裡面有一個剔號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5977070" name="Picture 865977070" descr="兩名互相握手的人士。上方有一個思考泡泡框，裡面有一個剔號圖示。"/>
                          <pic:cNvPicPr/>
                        </pic:nvPicPr>
                        <pic:blipFill>
                          <a:blip r:embed="rId40"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3C1CD026" w14:textId="77777777" w:rsidR="00CC1DC7"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符合文化習慣及適應文化的服務</w:t>
            </w:r>
          </w:p>
          <w:p w14:paraId="386A1FEA" w14:textId="77777777" w:rsidR="00CC1DC7"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Style w:val="Strong"/>
                <w:rFonts w:eastAsia="Microsoft JhengHei"/>
                <w:lang w:eastAsia="zh-HK"/>
              </w:rPr>
            </w:pPr>
            <w:r w:rsidRPr="00E43AF5">
              <w:rPr>
                <w:rFonts w:eastAsia="Microsoft JhengHei"/>
                <w:lang w:eastAsia="zh-HK"/>
              </w:rPr>
              <w:t>符合文化習慣及適應文化的服務是指服務機構尊重服務使用者的文化和信仰。</w:t>
            </w:r>
          </w:p>
        </w:tc>
      </w:tr>
      <w:tr w:rsidR="00AA2C85" w:rsidRPr="00E43AF5" w14:paraId="2F29DD8F" w14:textId="77777777" w:rsidTr="000E077E">
        <w:trPr>
          <w:gridAfter w:val="1"/>
          <w:wAfter w:w="114" w:type="dxa"/>
          <w:trHeight w:val="3515"/>
        </w:trPr>
        <w:tc>
          <w:tcPr>
            <w:cnfStyle w:val="001000000000" w:firstRow="0" w:lastRow="0" w:firstColumn="1" w:lastColumn="0" w:oddVBand="0" w:evenVBand="0" w:oddHBand="0" w:evenHBand="0" w:firstRowFirstColumn="0" w:firstRowLastColumn="0" w:lastRowFirstColumn="0" w:lastRowLastColumn="0"/>
            <w:tcW w:w="2551" w:type="dxa"/>
          </w:tcPr>
          <w:p w14:paraId="5E55A631" w14:textId="77777777" w:rsidR="00A94CA7"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lastRenderedPageBreak/>
              <w:drawing>
                <wp:inline distT="0" distB="0" distL="0" distR="0" wp14:anchorId="18B3CC56" wp14:editId="44B2B2B8">
                  <wp:extent cx="1483200" cy="1112400"/>
                  <wp:effectExtent l="0" t="0" r="3175" b="0"/>
                  <wp:docPr id="1641465606" name="Picture 1641465606" descr="一群身穿顏色鮮豔衣物的人士在表演文化舞。"/>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1465606" name="Picture 1641465606" descr="一群身穿顏色鮮豔衣物的人士在表演文化舞。"/>
                          <pic:cNvPicPr>
                            <a:picLocks noChangeAspect="1" noChangeArrowheads="1"/>
                          </pic:cNvPicPr>
                        </pic:nvPicPr>
                        <pic:blipFill>
                          <a:blip r:embed="rId37" cstate="print">
                            <a:extLst>
                              <a:ext uri="{28A0092B-C50C-407E-A947-70E740481C1C}">
                                <a14:useLocalDpi xmlns:a14="http://schemas.microsoft.com/office/drawing/2010/main" val="0"/>
                              </a:ext>
                            </a:extLst>
                          </a:blip>
                          <a:srcRect l="5515" r="5597"/>
                          <a:stretch>
                            <a:fillRect/>
                          </a:stretch>
                        </pic:blipFill>
                        <pic:spPr bwMode="auto">
                          <a:xfrm>
                            <a:off x="0" y="0"/>
                            <a:ext cx="1483200" cy="1112400"/>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6576" w:type="dxa"/>
          </w:tcPr>
          <w:p w14:paraId="16D58962" w14:textId="77777777" w:rsidR="00A94CA7"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文化</w:t>
            </w:r>
          </w:p>
          <w:p w14:paraId="19043771" w14:textId="77777777" w:rsidR="00A94CA7"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您的文化是指：</w:t>
            </w:r>
          </w:p>
          <w:p w14:paraId="51CF9E6D" w14:textId="77777777" w:rsidR="00A94CA7" w:rsidRPr="00E43AF5" w:rsidRDefault="00CF4F49" w:rsidP="00E43AF5">
            <w:pPr>
              <w:pStyle w:val="ListParagraph"/>
              <w:numPr>
                <w:ilvl w:val="0"/>
                <w:numId w:val="6"/>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個人生活方式</w:t>
            </w:r>
          </w:p>
          <w:p w14:paraId="24FD942A" w14:textId="77777777" w:rsidR="00A94CA7" w:rsidRPr="00E43AF5" w:rsidRDefault="00CF4F49" w:rsidP="00E43AF5">
            <w:pPr>
              <w:pStyle w:val="ListParagraph"/>
              <w:numPr>
                <w:ilvl w:val="0"/>
                <w:numId w:val="6"/>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對自己重要的事物。</w:t>
            </w:r>
          </w:p>
        </w:tc>
      </w:tr>
      <w:tr w:rsidR="00AA2C85" w:rsidRPr="00E43AF5" w14:paraId="1401D4AC" w14:textId="77777777" w:rsidTr="000E077E">
        <w:trPr>
          <w:gridAfter w:val="1"/>
          <w:wAfter w:w="114" w:type="dxa"/>
          <w:trHeight w:val="3402"/>
        </w:trPr>
        <w:tc>
          <w:tcPr>
            <w:cnfStyle w:val="001000000000" w:firstRow="0" w:lastRow="0" w:firstColumn="1" w:lastColumn="0" w:oddVBand="0" w:evenVBand="0" w:oddHBand="0" w:evenHBand="0" w:firstRowFirstColumn="0" w:firstRowLastColumn="0" w:lastRowFirstColumn="0" w:lastRowLastColumn="0"/>
            <w:tcW w:w="2551" w:type="dxa"/>
          </w:tcPr>
          <w:p w14:paraId="742589AB" w14:textId="77777777" w:rsidR="00971D1A"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mc:AlternateContent>
                <mc:Choice Requires="wps">
                  <w:drawing>
                    <wp:anchor distT="45720" distB="45720" distL="114300" distR="114300" simplePos="0" relativeHeight="251776000" behindDoc="0" locked="0" layoutInCell="1" allowOverlap="1" wp14:anchorId="167F0E85" wp14:editId="64543BFF">
                      <wp:simplePos x="0" y="0"/>
                      <wp:positionH relativeFrom="column">
                        <wp:posOffset>629285</wp:posOffset>
                      </wp:positionH>
                      <wp:positionV relativeFrom="paragraph">
                        <wp:posOffset>681990</wp:posOffset>
                      </wp:positionV>
                      <wp:extent cx="789940" cy="245745"/>
                      <wp:effectExtent l="0" t="0" r="10160" b="1905"/>
                      <wp:wrapNone/>
                      <wp:docPr id="1852863977"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89940" cy="245745"/>
                              </a:xfrm>
                              <a:prstGeom prst="rect">
                                <a:avLst/>
                              </a:prstGeom>
                              <a:noFill/>
                              <a:ln w="9525">
                                <a:noFill/>
                                <a:miter lim="800000"/>
                                <a:headEnd/>
                                <a:tailEnd/>
                              </a:ln>
                            </wps:spPr>
                            <wps:txbx>
                              <w:txbxContent>
                                <w:p w14:paraId="51597485" w14:textId="77777777" w:rsidR="00645ABE" w:rsidRPr="00C20470" w:rsidRDefault="00645ABE" w:rsidP="005F498B">
                                  <w:pPr>
                                    <w:spacing w:before="0" w:after="0" w:line="240" w:lineRule="auto"/>
                                    <w:jc w:val="center"/>
                                    <w:rPr>
                                      <w:rFonts w:ascii="Microsoft JhengHei" w:eastAsia="Microsoft JhengHei" w:hAnsi="Microsoft JhengHei"/>
                                      <w:sz w:val="20"/>
                                      <w:szCs w:val="20"/>
                                      <w:lang w:val="en-PH"/>
                                    </w:rPr>
                                  </w:pPr>
                                  <w:r w:rsidRPr="00C20470">
                                    <w:rPr>
                                      <w:rFonts w:ascii="Microsoft JhengHei" w:eastAsia="Microsoft JhengHei" w:hAnsi="Microsoft JhengHei"/>
                                      <w:b/>
                                      <w:bCs/>
                                      <w:sz w:val="20"/>
                                      <w:szCs w:val="20"/>
                                    </w:rPr>
                                    <w:t>紀錄</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167F0E85" id="_x0000_s1049" type="#_x0000_t202" alt="&quot;&quot;" style="position:absolute;left:0;text-align:left;margin-left:49.55pt;margin-top:53.7pt;width:62.2pt;height:19.35pt;z-index:2517760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rZ1q8wEAAMQDAAAOAAAAZHJzL2Uyb0RvYy54bWysU9tu2zAMfR+wfxD0vjjJkjUx4hRduw4D&#10;ugvQ7QMYWY6FSaImKbGzry8lO2mxvQ3zg0Cb5iHP4dHmujeaHaUPCm3FZ5MpZ9IKrJXdV/zH9/s3&#10;K85CBFuDRisrfpKBX29fv9p0rpRzbFHX0jMCsaHsXMXbGF1ZFEG00kCYoJOWkg16A5Fe/b6oPXSE&#10;bnQxn07fFR362nkUMgT6ejck+TbjN40U8WvTBBmZrjjNFvPp87lLZ7HdQLn34FolxjHgH6YwoCw1&#10;vUDdQQR28OovKKOEx4BNnAg0BTaNEjJzIDaz6R9sHltwMnMhcYK7yBT+H6z4cnx03zyL/XvsaYGZ&#10;RHAPKH4GZvG2BbuXN95j10qoqfEsSVZ0LpRjaZI6lCGB7LrPWNOS4RAxA/WNN0kV4skInRZwuogu&#10;+8gEfbxardcLyghKzRfLq8Uyd4DyXOx8iB8lGpaCinvaaQaH40OIaRgoz7+kXhbvldZ5r9qyruLr&#10;5XyZC15kjIpkO61MxVfT9AxGSBw/2DoXR1B6iKmBtiPpxHNgHPtdz1RNQ79NxUmEHdYnksHjYDO6&#10;FhS06H9z1pHFKh5+HcBLzvQnS1ImP54Dfw525wCsoNKKR86G8DZm3w4cb0jiRmX6z53HGckqWZXR&#10;1smLL9/zX8+Xb/sEAAD//wMAUEsDBBQABgAIAAAAIQBR7j9x3wAAAAoBAAAPAAAAZHJzL2Rvd25y&#10;ZXYueG1sTI/BTsMwDIbvSLxDZCRuLGkZhZam04TghIToyoFj2mRttMYpTbaVt8ec4Ojfn35/LjeL&#10;G9nJzMF6lJCsBDCDndcWewkfzcvNA7AQFWo1ejQSvk2ATXV5UapC+zPW5rSLPaMSDIWSMMQ4FZyH&#10;bjBOhZWfDNJu72enIo1zz/WszlTuRp4KkXGnLNKFQU3maTDdYXd0ErafWD/br7f2vd7Xtmlyga/Z&#10;Qcrrq2X7CCyaJf7B8KtP6lCRU+uPqAMbJeR5QiTl4n4NjIA0vb0D1lKyzhLgVcn/v1D9AAAA//8D&#10;AFBLAQItABQABgAIAAAAIQC2gziS/gAAAOEBAAATAAAAAAAAAAAAAAAAAAAAAABbQ29udGVudF9U&#10;eXBlc10ueG1sUEsBAi0AFAAGAAgAAAAhADj9If/WAAAAlAEAAAsAAAAAAAAAAAAAAAAALwEAAF9y&#10;ZWxzLy5yZWxzUEsBAi0AFAAGAAgAAAAhAFWtnWrzAQAAxAMAAA4AAAAAAAAAAAAAAAAALgIAAGRy&#10;cy9lMm9Eb2MueG1sUEsBAi0AFAAGAAgAAAAhAFHuP3HfAAAACgEAAA8AAAAAAAAAAAAAAAAATQQA&#10;AGRycy9kb3ducmV2LnhtbFBLBQYAAAAABAAEAPMAAABZBQAAAAA=&#10;" filled="f" stroked="f">
                      <v:textbox inset="0,0,0,0">
                        <w:txbxContent>
                          <w:p w14:paraId="51597485" w14:textId="77777777" w:rsidR="00645ABE" w:rsidRPr="00C20470" w:rsidRDefault="00645ABE" w:rsidP="005F498B">
                            <w:pPr>
                              <w:spacing w:before="0" w:after="0" w:line="240" w:lineRule="auto"/>
                              <w:jc w:val="center"/>
                              <w:rPr>
                                <w:rFonts w:ascii="Microsoft JhengHei" w:eastAsia="Microsoft JhengHei" w:hAnsi="Microsoft JhengHei"/>
                                <w:sz w:val="20"/>
                                <w:szCs w:val="20"/>
                                <w:lang w:val="en-PH"/>
                              </w:rPr>
                            </w:pPr>
                            <w:r w:rsidRPr="00C20470">
                              <w:rPr>
                                <w:rFonts w:ascii="Microsoft JhengHei" w:eastAsia="Microsoft JhengHei" w:hAnsi="Microsoft JhengHei"/>
                                <w:b/>
                                <w:bCs/>
                                <w:sz w:val="20"/>
                                <w:szCs w:val="20"/>
                              </w:rPr>
                              <w:t>紀錄</w:t>
                            </w:r>
                          </w:p>
                        </w:txbxContent>
                      </v:textbox>
                    </v:shape>
                  </w:pict>
                </mc:Fallback>
              </mc:AlternateContent>
            </w:r>
            <w:r w:rsidR="008547BD" w:rsidRPr="00E43AF5">
              <w:rPr>
                <w:rFonts w:eastAsia="Microsoft JhengHei"/>
                <w:noProof/>
                <w:lang w:eastAsia="zh-HK"/>
              </w:rPr>
              <w:drawing>
                <wp:inline distT="0" distB="0" distL="0" distR="0" wp14:anchorId="36F27932" wp14:editId="0F203EEB">
                  <wp:extent cx="1483360" cy="1483360"/>
                  <wp:effectExtent l="0" t="0" r="2540" b="2540"/>
                  <wp:docPr id="964686071" name="Picture 964686071" descr="一份資訊文件、一份紀錄文件及一個圖表。"/>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4686071" name="Picture 964686071" descr="一份資訊文件、一份紀錄文件及一個圖表。"/>
                          <pic:cNvPicPr/>
                        </pic:nvPicPr>
                        <pic:blipFill>
                          <a:blip r:embed="rId160">
                            <a:extLst>
                              <a:ext uri="{28A0092B-C50C-407E-A947-70E740481C1C}">
                                <a14:useLocalDpi xmlns:a14="http://schemas.microsoft.com/office/drawing/2010/main" val="0"/>
                              </a:ext>
                            </a:extLst>
                          </a:blip>
                          <a:stretch>
                            <a:fillRect/>
                          </a:stretch>
                        </pic:blipFill>
                        <pic:spPr>
                          <a:xfrm>
                            <a:off x="0" y="0"/>
                            <a:ext cx="1483360" cy="1483360"/>
                          </a:xfrm>
                          <a:prstGeom prst="rect">
                            <a:avLst/>
                          </a:prstGeom>
                        </pic:spPr>
                      </pic:pic>
                    </a:graphicData>
                  </a:graphic>
                </wp:inline>
              </w:drawing>
            </w:r>
          </w:p>
        </w:tc>
        <w:tc>
          <w:tcPr>
            <w:tcW w:w="6576" w:type="dxa"/>
          </w:tcPr>
          <w:p w14:paraId="5F1F5357" w14:textId="77777777" w:rsidR="00971D1A"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數據</w:t>
            </w:r>
          </w:p>
          <w:p w14:paraId="4FCD11F0"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當我們討論數據時，是指：</w:t>
            </w:r>
          </w:p>
          <w:p w14:paraId="0935FC28" w14:textId="77777777" w:rsidR="00971D1A" w:rsidRPr="00E43AF5" w:rsidRDefault="00CF4F49" w:rsidP="00E43AF5">
            <w:pPr>
              <w:pStyle w:val="ListParagraph"/>
              <w:numPr>
                <w:ilvl w:val="0"/>
                <w:numId w:val="10"/>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事實</w:t>
            </w:r>
          </w:p>
          <w:p w14:paraId="77174772" w14:textId="77777777" w:rsidR="00971D1A" w:rsidRPr="00E43AF5" w:rsidRDefault="00CF4F49" w:rsidP="00E43AF5">
            <w:pPr>
              <w:pStyle w:val="ListParagraph"/>
              <w:numPr>
                <w:ilvl w:val="0"/>
                <w:numId w:val="10"/>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所提供的資料</w:t>
            </w:r>
          </w:p>
          <w:p w14:paraId="531CD41A" w14:textId="77777777" w:rsidR="00971D1A" w:rsidRPr="00E43AF5" w:rsidRDefault="00CF4F49" w:rsidP="00E43AF5">
            <w:pPr>
              <w:pStyle w:val="ListParagraph"/>
              <w:numPr>
                <w:ilvl w:val="0"/>
                <w:numId w:val="10"/>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紀錄。</w:t>
            </w:r>
          </w:p>
        </w:tc>
      </w:tr>
      <w:tr w:rsidR="00AA2C85" w:rsidRPr="00E43AF5" w14:paraId="12BA49E8" w14:textId="77777777" w:rsidTr="000E077E">
        <w:trPr>
          <w:gridAfter w:val="1"/>
          <w:wAfter w:w="114" w:type="dxa"/>
          <w:trHeight w:val="3402"/>
        </w:trPr>
        <w:tc>
          <w:tcPr>
            <w:cnfStyle w:val="001000000000" w:firstRow="0" w:lastRow="0" w:firstColumn="1" w:lastColumn="0" w:oddVBand="0" w:evenVBand="0" w:oddHBand="0" w:evenHBand="0" w:firstRowFirstColumn="0" w:firstRowLastColumn="0" w:lastRowFirstColumn="0" w:lastRowLastColumn="0"/>
            <w:tcW w:w="2551" w:type="dxa"/>
          </w:tcPr>
          <w:p w14:paraId="25487B31" w14:textId="77777777" w:rsidR="006A03A0"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631A8959" wp14:editId="0C13FC38">
                  <wp:extent cx="1482725" cy="1482725"/>
                  <wp:effectExtent l="0" t="0" r="3175" b="3175"/>
                  <wp:docPr id="506938762" name="Picture 506938762" descr="一名指向自己的人士，這名人士在另外兩名人士前面舉起雙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6938762" name="Picture 506938762" descr="一名指向自己的人士，這名人士在另外兩名人士前面舉起雙手。"/>
                          <pic:cNvPicPr/>
                        </pic:nvPicPr>
                        <pic:blipFill>
                          <a:blip r:embed="rId27"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68AABCD2" w14:textId="77777777" w:rsidR="006A03A0"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身份認同</w:t>
            </w:r>
          </w:p>
          <w:p w14:paraId="791AC311" w14:textId="77777777" w:rsidR="006A03A0"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Style w:val="Strong"/>
                <w:rFonts w:eastAsia="Microsoft JhengHei"/>
                <w:lang w:eastAsia="zh-HK"/>
              </w:rPr>
            </w:pPr>
            <w:r w:rsidRPr="00E43AF5">
              <w:rPr>
                <w:rFonts w:eastAsia="Microsoft JhengHei"/>
                <w:lang w:eastAsia="zh-HK"/>
              </w:rPr>
              <w:t>當您認同自己是某個身份，則等於您表示您屬於某個特定群體。</w:t>
            </w:r>
          </w:p>
        </w:tc>
      </w:tr>
      <w:tr w:rsidR="00AA2C85" w:rsidRPr="00E43AF5" w14:paraId="2F019B1C" w14:textId="77777777" w:rsidTr="000E077E">
        <w:trPr>
          <w:gridAfter w:val="1"/>
          <w:wAfter w:w="114" w:type="dxa"/>
          <w:trHeight w:val="3402"/>
        </w:trPr>
        <w:tc>
          <w:tcPr>
            <w:cnfStyle w:val="001000000000" w:firstRow="0" w:lastRow="0" w:firstColumn="1" w:lastColumn="0" w:oddVBand="0" w:evenVBand="0" w:oddHBand="0" w:evenHBand="0" w:firstRowFirstColumn="0" w:firstRowLastColumn="0" w:lastRowFirstColumn="0" w:lastRowLastColumn="0"/>
            <w:tcW w:w="2551" w:type="dxa"/>
          </w:tcPr>
          <w:p w14:paraId="0FB1FDF6" w14:textId="77777777" w:rsidR="00971D1A"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75BF9E7F" wp14:editId="53306A24">
                  <wp:extent cx="1482725" cy="1482725"/>
                  <wp:effectExtent l="0" t="0" r="3175" b="3175"/>
                  <wp:docPr id="1830485765" name="Picture 1830485765" descr="一群人士身邊有一個箭嘴環繞他們。"/>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0485765" name="Picture 1830485765" descr="一群人士身邊有一個箭嘴環繞他們。"/>
                          <pic:cNvPicPr/>
                        </pic:nvPicPr>
                        <pic:blipFill>
                          <a:blip r:embed="rId45"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3A686E14" w14:textId="77777777" w:rsidR="00971D1A"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包容</w:t>
            </w:r>
          </w:p>
          <w:p w14:paraId="5353D972"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如果某樣事物「具有包容度」，是指每個人都：</w:t>
            </w:r>
          </w:p>
          <w:p w14:paraId="52C9BEA2" w14:textId="77777777" w:rsidR="00971D1A" w:rsidRPr="00E43AF5" w:rsidRDefault="00CF4F49" w:rsidP="00E43AF5">
            <w:pPr>
              <w:pStyle w:val="ListParagraph"/>
              <w:numPr>
                <w:ilvl w:val="0"/>
                <w:numId w:val="8"/>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能夠參與其中</w:t>
            </w:r>
          </w:p>
          <w:p w14:paraId="20A32CFD" w14:textId="77777777" w:rsidR="00971D1A" w:rsidRPr="00E43AF5" w:rsidRDefault="00CF4F49" w:rsidP="00E43AF5">
            <w:pPr>
              <w:pStyle w:val="ListParagraph"/>
              <w:numPr>
                <w:ilvl w:val="0"/>
                <w:numId w:val="8"/>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感到有歸屬感。</w:t>
            </w:r>
          </w:p>
        </w:tc>
      </w:tr>
      <w:tr w:rsidR="00AA2C85" w:rsidRPr="00E43AF5" w14:paraId="7E4FD8C1" w14:textId="77777777" w:rsidTr="000E077E">
        <w:trPr>
          <w:gridAfter w:val="1"/>
          <w:wAfter w:w="114" w:type="dxa"/>
          <w:trHeight w:val="3402"/>
        </w:trPr>
        <w:tc>
          <w:tcPr>
            <w:cnfStyle w:val="001000000000" w:firstRow="0" w:lastRow="0" w:firstColumn="1" w:lastColumn="0" w:oddVBand="0" w:evenVBand="0" w:oddHBand="0" w:evenHBand="0" w:firstRowFirstColumn="0" w:firstRowLastColumn="0" w:lastRowFirstColumn="0" w:lastRowLastColumn="0"/>
            <w:tcW w:w="2551" w:type="dxa"/>
          </w:tcPr>
          <w:p w14:paraId="6BA859A9" w14:textId="77777777" w:rsidR="00971D1A" w:rsidRPr="00E43AF5" w:rsidRDefault="00CF4F49" w:rsidP="00E43AF5">
            <w:pPr>
              <w:pStyle w:val="Image"/>
              <w:spacing w:before="0" w:line="240" w:lineRule="auto"/>
              <w:rPr>
                <w:rFonts w:eastAsia="Microsoft JhengHei"/>
                <w:noProof/>
                <w:lang w:eastAsia="zh-HK"/>
              </w:rPr>
            </w:pPr>
            <w:r w:rsidRPr="00E43AF5">
              <w:rPr>
                <w:rFonts w:eastAsia="Microsoft JhengHei"/>
                <w:noProof/>
                <w:lang w:eastAsia="zh-HK"/>
              </w:rPr>
              <w:lastRenderedPageBreak/>
              <w:drawing>
                <wp:inline distT="0" distB="0" distL="0" distR="0" wp14:anchorId="0364D899" wp14:editId="4ED6202D">
                  <wp:extent cx="1482725" cy="1482725"/>
                  <wp:effectExtent l="0" t="0" r="3175" b="3175"/>
                  <wp:docPr id="992650153" name="Picture 992650153" descr="一名傳譯員與另外兩名人士溝通。他們上方有一個對話泡泡框，並以英文以外的語言顯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2650153" name="Picture 992650153" descr="一名傳譯員與另外兩名人士溝通。他們上方有一個對話泡泡框，並以英文以外的語言顯示。"/>
                          <pic:cNvPicPr/>
                        </pic:nvPicPr>
                        <pic:blipFill>
                          <a:blip r:embed="rId83"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34849617" w14:textId="77777777" w:rsidR="00971D1A"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傳譯員</w:t>
            </w:r>
          </w:p>
          <w:p w14:paraId="5D7EC732"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傳譯員是指：</w:t>
            </w:r>
          </w:p>
          <w:p w14:paraId="63ACB702" w14:textId="77777777" w:rsidR="00707F69" w:rsidRPr="00E43AF5" w:rsidRDefault="00CF4F49" w:rsidP="00E43AF5">
            <w:pPr>
              <w:pStyle w:val="ListParagraph"/>
              <w:numPr>
                <w:ilvl w:val="0"/>
                <w:numId w:val="11"/>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懂得使用您的語言</w:t>
            </w:r>
          </w:p>
          <w:p w14:paraId="73F5AC81" w14:textId="77777777" w:rsidR="00707F69" w:rsidRPr="00E43AF5" w:rsidRDefault="00CF4F49" w:rsidP="00E43AF5">
            <w:pPr>
              <w:pStyle w:val="ListParagraph"/>
              <w:numPr>
                <w:ilvl w:val="0"/>
                <w:numId w:val="11"/>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幫助您與其他人溝通</w:t>
            </w:r>
          </w:p>
          <w:p w14:paraId="32E7B678" w14:textId="77777777" w:rsidR="00971D1A" w:rsidRPr="00E43AF5" w:rsidRDefault="00CF4F49" w:rsidP="00E43AF5">
            <w:pPr>
              <w:pStyle w:val="ListParagraph"/>
              <w:numPr>
                <w:ilvl w:val="0"/>
                <w:numId w:val="11"/>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會幫助您明白其他人講的說話。</w:t>
            </w:r>
          </w:p>
        </w:tc>
      </w:tr>
      <w:tr w:rsidR="00AA2C85" w:rsidRPr="00E43AF5" w14:paraId="250A499F" w14:textId="77777777" w:rsidTr="000E077E">
        <w:trPr>
          <w:gridAfter w:val="1"/>
          <w:wAfter w:w="114" w:type="dxa"/>
          <w:trHeight w:val="3402"/>
        </w:trPr>
        <w:tc>
          <w:tcPr>
            <w:cnfStyle w:val="001000000000" w:firstRow="0" w:lastRow="0" w:firstColumn="1" w:lastColumn="0" w:oddVBand="0" w:evenVBand="0" w:oddHBand="0" w:evenHBand="0" w:firstRowFirstColumn="0" w:firstRowLastColumn="0" w:lastRowFirstColumn="0" w:lastRowLastColumn="0"/>
            <w:tcW w:w="2551" w:type="dxa"/>
          </w:tcPr>
          <w:p w14:paraId="583B6909" w14:textId="77777777" w:rsidR="00C06564" w:rsidRPr="00E43AF5" w:rsidRDefault="00CF4F49" w:rsidP="00E43AF5">
            <w:pPr>
              <w:pStyle w:val="Image"/>
              <w:spacing w:before="360" w:line="240" w:lineRule="auto"/>
              <w:rPr>
                <w:rFonts w:eastAsia="Microsoft JhengHei"/>
                <w:noProof/>
                <w:lang w:eastAsia="zh-HK"/>
              </w:rPr>
            </w:pPr>
            <w:r w:rsidRPr="00E43AF5">
              <w:rPr>
                <w:rFonts w:eastAsia="Microsoft JhengHei"/>
                <w:noProof/>
                <w:lang w:eastAsia="zh-HK"/>
              </w:rPr>
              <w:drawing>
                <wp:inline distT="0" distB="0" distL="0" distR="0" wp14:anchorId="079D39D7" wp14:editId="35C09844">
                  <wp:extent cx="1482725" cy="1482725"/>
                  <wp:effectExtent l="0" t="0" r="3175" b="3175"/>
                  <wp:docPr id="747644267" name="Picture 747644267" descr="一名NDIA規劃員和在撰寫NDIS計劃的一支筆。"/>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7644267" name="Picture 747644267" descr="一名NDIA規劃員和在撰寫NDIS計劃的一支筆。"/>
                          <pic:cNvPicPr/>
                        </pic:nvPicPr>
                        <pic:blipFill>
                          <a:blip r:embed="rId48"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7A396119" w14:textId="77777777" w:rsidR="00C06564"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NDIA</w:t>
            </w:r>
            <w:r w:rsidRPr="00E43AF5">
              <w:rPr>
                <w:rFonts w:eastAsia="Microsoft JhengHei"/>
                <w:bCs/>
                <w:lang w:eastAsia="zh-HK"/>
              </w:rPr>
              <w:t>規劃員</w:t>
            </w:r>
          </w:p>
          <w:p w14:paraId="064EEC54" w14:textId="77777777" w:rsidR="00C06564"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NDIA</w:t>
            </w:r>
            <w:r w:rsidRPr="00E43AF5">
              <w:rPr>
                <w:rFonts w:eastAsia="Microsoft JhengHei"/>
                <w:lang w:eastAsia="zh-HK"/>
              </w:rPr>
              <w:t>規劃員：</w:t>
            </w:r>
          </w:p>
          <w:p w14:paraId="1CCD09E4" w14:textId="77777777" w:rsidR="00C06564" w:rsidRPr="00E43AF5" w:rsidRDefault="00CF4F49" w:rsidP="00E43AF5">
            <w:pPr>
              <w:pStyle w:val="ListParagraph"/>
              <w:numPr>
                <w:ilvl w:val="0"/>
                <w:numId w:val="16"/>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定立新計劃</w:t>
            </w:r>
          </w:p>
          <w:p w14:paraId="01012C39" w14:textId="77777777" w:rsidR="00C06564" w:rsidRPr="00E43AF5" w:rsidRDefault="00CF4F49" w:rsidP="00E43AF5">
            <w:pPr>
              <w:pStyle w:val="ListParagraph"/>
              <w:numPr>
                <w:ilvl w:val="0"/>
                <w:numId w:val="16"/>
              </w:numPr>
              <w:spacing w:line="240" w:lineRule="auto"/>
              <w:cnfStyle w:val="000000000000" w:firstRow="0" w:lastRow="0" w:firstColumn="0" w:lastColumn="0" w:oddVBand="0" w:evenVBand="0" w:oddHBand="0" w:evenHBand="0" w:firstRowFirstColumn="0" w:firstRowLastColumn="0" w:lastRowFirstColumn="0" w:lastRowLastColumn="0"/>
              <w:rPr>
                <w:rStyle w:val="Strong"/>
                <w:rFonts w:eastAsia="Microsoft JhengHei"/>
                <w:lang w:eastAsia="zh-HK"/>
              </w:rPr>
            </w:pPr>
            <w:r w:rsidRPr="00E43AF5">
              <w:rPr>
                <w:rFonts w:eastAsia="Microsoft JhengHei"/>
                <w:lang w:eastAsia="zh-HK"/>
              </w:rPr>
              <w:t>更改計劃。</w:t>
            </w:r>
          </w:p>
        </w:tc>
      </w:tr>
      <w:tr w:rsidR="00AA2C85" w:rsidRPr="00E43AF5" w14:paraId="351C844D" w14:textId="77777777" w:rsidTr="002559D4">
        <w:trPr>
          <w:gridAfter w:val="1"/>
          <w:wAfter w:w="114" w:type="dxa"/>
          <w:trHeight w:val="2154"/>
        </w:trPr>
        <w:tc>
          <w:tcPr>
            <w:cnfStyle w:val="001000000000" w:firstRow="0" w:lastRow="0" w:firstColumn="1" w:lastColumn="0" w:oddVBand="0" w:evenVBand="0" w:oddHBand="0" w:evenHBand="0" w:firstRowFirstColumn="0" w:firstRowLastColumn="0" w:lastRowFirstColumn="0" w:lastRowLastColumn="0"/>
            <w:tcW w:w="2551" w:type="dxa"/>
          </w:tcPr>
          <w:p w14:paraId="16B7141C" w14:textId="77777777" w:rsidR="00971D1A" w:rsidRPr="00E43AF5" w:rsidRDefault="00CF4F49" w:rsidP="00E43AF5">
            <w:pPr>
              <w:pStyle w:val="Image"/>
              <w:spacing w:before="0" w:after="0" w:line="240" w:lineRule="auto"/>
              <w:rPr>
                <w:rFonts w:eastAsia="Microsoft JhengHei"/>
                <w:noProof/>
                <w:lang w:eastAsia="zh-HK"/>
              </w:rPr>
            </w:pPr>
            <w:r w:rsidRPr="00E43AF5">
              <w:rPr>
                <w:rFonts w:eastAsia="Microsoft JhengHei"/>
                <w:noProof/>
                <w:lang w:eastAsia="zh-HK"/>
              </w:rPr>
              <w:drawing>
                <wp:inline distT="0" distB="0" distL="0" distR="0" wp14:anchorId="389E3428" wp14:editId="2843B900">
                  <wp:extent cx="1482725" cy="1482725"/>
                  <wp:effectExtent l="0" t="0" r="3175" b="3175"/>
                  <wp:docPr id="864306986" name="Picture 864306986" descr="一名NDIS夥伴在一棟辦公大樓前面拿著一份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4306986" name="Picture 864306986" descr="一名NDIS夥伴在一棟辦公大樓前面拿著一份文件。"/>
                          <pic:cNvPicPr/>
                        </pic:nvPicPr>
                        <pic:blipFill>
                          <a:blip r:embed="rId42" cstate="print">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088B2FC2" w14:textId="77777777" w:rsidR="00971D1A"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NDIS</w:t>
            </w:r>
            <w:r w:rsidRPr="00E43AF5">
              <w:rPr>
                <w:rFonts w:eastAsia="Microsoft JhengHei"/>
                <w:bCs/>
                <w:lang w:eastAsia="zh-HK"/>
              </w:rPr>
              <w:t>合作夥伴</w:t>
            </w:r>
          </w:p>
          <w:p w14:paraId="5EB3DC6F"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Style w:val="Strong"/>
                <w:rFonts w:eastAsia="Microsoft JhengHei"/>
                <w:lang w:eastAsia="zh-HK"/>
              </w:rPr>
            </w:pPr>
            <w:r w:rsidRPr="00E43AF5">
              <w:rPr>
                <w:rFonts w:eastAsia="Microsoft JhengHei"/>
                <w:lang w:eastAsia="zh-HK"/>
              </w:rPr>
              <w:t>NDIS</w:t>
            </w:r>
            <w:r w:rsidRPr="00E43AF5">
              <w:rPr>
                <w:rFonts w:eastAsia="Microsoft JhengHei"/>
                <w:lang w:eastAsia="zh-HK"/>
              </w:rPr>
              <w:t>合作夥伴是指協助其他人尋找並使用不同服務的人。</w:t>
            </w:r>
          </w:p>
        </w:tc>
      </w:tr>
      <w:tr w:rsidR="00AA2C85" w:rsidRPr="00E43AF5" w14:paraId="33304FCD" w14:textId="77777777" w:rsidTr="002559D4">
        <w:trPr>
          <w:gridAfter w:val="1"/>
          <w:wAfter w:w="114" w:type="dxa"/>
          <w:trHeight w:val="2154"/>
        </w:trPr>
        <w:tc>
          <w:tcPr>
            <w:cnfStyle w:val="001000000000" w:firstRow="0" w:lastRow="0" w:firstColumn="1" w:lastColumn="0" w:oddVBand="0" w:evenVBand="0" w:oddHBand="0" w:evenHBand="0" w:firstRowFirstColumn="0" w:firstRowLastColumn="0" w:lastRowFirstColumn="0" w:lastRowLastColumn="0"/>
            <w:tcW w:w="2551" w:type="dxa"/>
          </w:tcPr>
          <w:p w14:paraId="220C4468" w14:textId="77777777" w:rsidR="00971D1A" w:rsidRPr="00E43AF5" w:rsidRDefault="00CF4F49" w:rsidP="00E43AF5">
            <w:pPr>
              <w:pStyle w:val="Image"/>
              <w:spacing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78048" behindDoc="0" locked="0" layoutInCell="1" allowOverlap="1" wp14:anchorId="491D0001" wp14:editId="2993F1B7">
                      <wp:simplePos x="0" y="0"/>
                      <wp:positionH relativeFrom="column">
                        <wp:posOffset>316865</wp:posOffset>
                      </wp:positionH>
                      <wp:positionV relativeFrom="paragraph">
                        <wp:posOffset>1099185</wp:posOffset>
                      </wp:positionV>
                      <wp:extent cx="892175" cy="304800"/>
                      <wp:effectExtent l="0" t="0" r="3175" b="0"/>
                      <wp:wrapNone/>
                      <wp:docPr id="1796022890"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304800"/>
                              </a:xfrm>
                              <a:prstGeom prst="rect">
                                <a:avLst/>
                              </a:prstGeom>
                              <a:noFill/>
                              <a:ln w="9525">
                                <a:noFill/>
                                <a:miter lim="800000"/>
                                <a:headEnd/>
                                <a:tailEnd/>
                              </a:ln>
                            </wps:spPr>
                            <wps:txbx>
                              <w:txbxContent>
                                <w:p w14:paraId="4D3781EA" w14:textId="77777777" w:rsidR="00645ABE" w:rsidRPr="00567BB8" w:rsidRDefault="00645ABE" w:rsidP="005F498B">
                                  <w:pPr>
                                    <w:spacing w:before="0" w:after="0" w:line="240" w:lineRule="auto"/>
                                    <w:jc w:val="center"/>
                                    <w:rPr>
                                      <w:rFonts w:ascii="Microsoft JhengHei" w:eastAsia="Microsoft JhengHei" w:hAnsi="Microsoft JhengHei"/>
                                      <w:sz w:val="24"/>
                                      <w:szCs w:val="24"/>
                                      <w:lang w:val="en-PH"/>
                                    </w:rPr>
                                  </w:pPr>
                                  <w:r w:rsidRPr="00567BB8">
                                    <w:rPr>
                                      <w:rFonts w:ascii="Microsoft JhengHei" w:eastAsia="Microsoft JhengHei" w:hAnsi="Microsoft JhengHei"/>
                                      <w:b/>
                                      <w:bCs/>
                                      <w:sz w:val="24"/>
                                      <w:szCs w:val="24"/>
                                    </w:rPr>
                                    <w:t>NDIS委員會</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491D0001" id="_x0000_s1050" type="#_x0000_t202" alt="&quot;&quot;" style="position:absolute;left:0;text-align:left;margin-left:24.95pt;margin-top:86.55pt;width:70.25pt;height:24pt;z-index:2517780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MdQK6gEAAKoDAAAOAAAAZHJzL2Uyb0RvYy54bWysU9uO0zAQfUfiHyy/06RlC92o6Qp2WYS0&#10;XKSFD3Acp7GwPWbsNilfz9hpygreEHmwxnbmzJwzx9ub0Rp2VBg0uJovFyVnyklotdvX/NvX+xcb&#10;zkIUrhUGnKr5SQV+s3v+bDv4Sq2gB9MqZATiQjX4mvcx+qooguyVFWEBXjm67ACtiLTFfdGiGAjd&#10;mmJVlq+KAbD1CFKFQKd30yXfZfyuUzJ+7rqgIjM1p95iXjGvTVqL3VZUexS+1/LchviHLqzQjope&#10;oO5EFOyA+i8oqyVCgC4uJNgCuk5LlTkQm2X5B5vHXniVuZA4wV9kCv8PVn46PvovyOL4FkYaYCYR&#10;/API74E5uO2F26s3iDD0SrRUeJkkKwYfqnNqkjpUIYE0w0doacjiECEDjR3apArxZIROAzhdRFdj&#10;ZJION9er5es1Z5KuXpZXmzIPpRDVnOwxxPcKLEtBzZFmmsHF8SHE1Iyo5l9SLQf32pg8V+PYUPPr&#10;9WqdE57cWB3JdkZbql+mbzJC4vjOtTk5Cm2mmAoYdyadeE6M49iMTLc1X12l5CRCA+2JZECYbEbP&#10;goIe8CdnA1ms5uHHQaDizHxwJGXy4xzgHDRzIJyk1JpHzqbwNmbfJsapGBkicz+bNznu6T7/9fuJ&#10;7X4BAAD//wMAUEsDBBQABgAIAAAAIQC9E4em3wAAAAoBAAAPAAAAZHJzL2Rvd25yZXYueG1sTI/B&#10;TsMwDIbvSLxDZCRuLGmZBi1NpwnBCQmtKweOaeO10RqnNNlW3p7sNI62P/3+/mI924GdcPLGkYRk&#10;IYAhtU4b6iR81e8Pz8B8UKTV4Agl/KKHdXl7U6hcuzNVeNqFjsUQ8rmS0Icw5pz7tker/MKNSPG2&#10;d5NVIY5Tx/WkzjHcDjwVYsWtMhQ/9GrE1x7bw+5oJWy+qXozP5/NttpXpq4zQR+rg5T3d/PmBVjA&#10;OVxhuOhHdSijU+OOpD0bJCyzLJJx//SYALsAmVgCaySkaZIALwv+v0L5BwAA//8DAFBLAQItABQA&#10;BgAIAAAAIQC2gziS/gAAAOEBAAATAAAAAAAAAAAAAAAAAAAAAABbQ29udGVudF9UeXBlc10ueG1s&#10;UEsBAi0AFAAGAAgAAAAhADj9If/WAAAAlAEAAAsAAAAAAAAAAAAAAAAALwEAAF9yZWxzLy5yZWxz&#10;UEsBAi0AFAAGAAgAAAAhAL0x1ArqAQAAqgMAAA4AAAAAAAAAAAAAAAAALgIAAGRycy9lMm9Eb2Mu&#10;eG1sUEsBAi0AFAAGAAgAAAAhAL0Th6bfAAAACgEAAA8AAAAAAAAAAAAAAAAARAQAAGRycy9kb3du&#10;cmV2LnhtbFBLBQYAAAAABAAEAPMAAABQBQAAAAA=&#10;" filled="f" stroked="f">
                      <v:textbox inset="0,0,0,0">
                        <w:txbxContent>
                          <w:p w14:paraId="4D3781EA" w14:textId="77777777" w:rsidR="00645ABE" w:rsidRPr="00567BB8" w:rsidRDefault="00645ABE" w:rsidP="005F498B">
                            <w:pPr>
                              <w:spacing w:before="0" w:after="0" w:line="240" w:lineRule="auto"/>
                              <w:jc w:val="center"/>
                              <w:rPr>
                                <w:rFonts w:ascii="Microsoft JhengHei" w:eastAsia="Microsoft JhengHei" w:hAnsi="Microsoft JhengHei"/>
                                <w:sz w:val="24"/>
                                <w:szCs w:val="24"/>
                                <w:lang w:val="en-PH"/>
                              </w:rPr>
                            </w:pPr>
                            <w:r w:rsidRPr="00567BB8">
                              <w:rPr>
                                <w:rFonts w:ascii="Microsoft JhengHei" w:eastAsia="Microsoft JhengHei" w:hAnsi="Microsoft JhengHei"/>
                                <w:b/>
                                <w:bCs/>
                                <w:sz w:val="24"/>
                                <w:szCs w:val="24"/>
                              </w:rPr>
                              <w:t>NDIS委員會</w:t>
                            </w:r>
                          </w:p>
                        </w:txbxContent>
                      </v:textbox>
                    </v:shape>
                  </w:pict>
                </mc:Fallback>
              </mc:AlternateContent>
            </w:r>
            <w:r w:rsidR="008547BD" w:rsidRPr="00E43AF5">
              <w:rPr>
                <w:rFonts w:eastAsia="Microsoft JhengHei"/>
                <w:noProof/>
                <w:lang w:eastAsia="zh-HK"/>
              </w:rPr>
              <w:drawing>
                <wp:inline distT="0" distB="0" distL="0" distR="0" wp14:anchorId="2C8D0855" wp14:editId="398575BA">
                  <wp:extent cx="1522095" cy="1522095"/>
                  <wp:effectExtent l="0" t="0" r="1905" b="1905"/>
                  <wp:docPr id="1473594973" name="Picture 1473594973" descr="三名人士在一張寫上「NDIS委員會」的長凳後面。"/>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3594973" name="Picture 1473594973" descr="三名人士在一張寫上「NDIS委員會」的長凳後面。"/>
                          <pic:cNvPicPr/>
                        </pic:nvPicPr>
                        <pic:blipFill>
                          <a:blip r:embed="rId62">
                            <a:extLst>
                              <a:ext uri="{28A0092B-C50C-407E-A947-70E740481C1C}">
                                <a14:useLocalDpi xmlns:a14="http://schemas.microsoft.com/office/drawing/2010/main" val="0"/>
                              </a:ext>
                            </a:extLst>
                          </a:blip>
                          <a:stretch>
                            <a:fillRect/>
                          </a:stretch>
                        </pic:blipFill>
                        <pic:spPr>
                          <a:xfrm>
                            <a:off x="0" y="0"/>
                            <a:ext cx="1522095" cy="1522095"/>
                          </a:xfrm>
                          <a:prstGeom prst="rect">
                            <a:avLst/>
                          </a:prstGeom>
                        </pic:spPr>
                      </pic:pic>
                    </a:graphicData>
                  </a:graphic>
                </wp:inline>
              </w:drawing>
            </w:r>
          </w:p>
        </w:tc>
        <w:tc>
          <w:tcPr>
            <w:tcW w:w="6576" w:type="dxa"/>
          </w:tcPr>
          <w:p w14:paraId="4BA919BB" w14:textId="77777777" w:rsidR="00971D1A"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NDIS</w:t>
            </w:r>
            <w:r w:rsidRPr="00E43AF5">
              <w:rPr>
                <w:rFonts w:eastAsia="Microsoft JhengHei"/>
                <w:bCs/>
                <w:lang w:eastAsia="zh-HK"/>
              </w:rPr>
              <w:t>質量安全保障委員會（</w:t>
            </w:r>
            <w:r w:rsidRPr="00E43AF5">
              <w:rPr>
                <w:rFonts w:eastAsia="Microsoft JhengHei"/>
                <w:bCs/>
                <w:lang w:eastAsia="zh-HK"/>
              </w:rPr>
              <w:t>NDIS Quality and Safeguards Commission</w:t>
            </w:r>
            <w:r w:rsidRPr="00E43AF5">
              <w:rPr>
                <w:rFonts w:eastAsia="Microsoft JhengHei"/>
                <w:bCs/>
                <w:lang w:eastAsia="zh-HK"/>
              </w:rPr>
              <w:t>，簡稱「</w:t>
            </w:r>
            <w:r w:rsidRPr="00E43AF5">
              <w:rPr>
                <w:rFonts w:eastAsia="Microsoft JhengHei"/>
                <w:bCs/>
                <w:lang w:eastAsia="zh-HK"/>
              </w:rPr>
              <w:t>NDIS</w:t>
            </w:r>
            <w:r w:rsidRPr="00E43AF5">
              <w:rPr>
                <w:rFonts w:eastAsia="Microsoft JhengHei"/>
                <w:bCs/>
                <w:lang w:eastAsia="zh-HK"/>
              </w:rPr>
              <w:t>委員會」）</w:t>
            </w:r>
          </w:p>
          <w:p w14:paraId="314CED81"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NDIS</w:t>
            </w:r>
            <w:r w:rsidRPr="00E43AF5">
              <w:rPr>
                <w:rFonts w:eastAsia="Microsoft JhengHei"/>
                <w:lang w:eastAsia="zh-HK"/>
              </w:rPr>
              <w:t>委員會確保加入</w:t>
            </w:r>
            <w:r w:rsidRPr="00E43AF5">
              <w:rPr>
                <w:rFonts w:eastAsia="Microsoft JhengHei"/>
                <w:lang w:eastAsia="zh-HK"/>
              </w:rPr>
              <w:t>NDIS</w:t>
            </w:r>
            <w:r w:rsidRPr="00E43AF5">
              <w:rPr>
                <w:rFonts w:eastAsia="Microsoft JhengHei"/>
                <w:lang w:eastAsia="zh-HK"/>
              </w:rPr>
              <w:t>的殘障人士：</w:t>
            </w:r>
          </w:p>
          <w:p w14:paraId="6F404E25" w14:textId="77777777" w:rsidR="00971D1A" w:rsidRPr="00E43AF5" w:rsidRDefault="00CF4F49" w:rsidP="00E43AF5">
            <w:pPr>
              <w:pStyle w:val="ListParagraph"/>
              <w:numPr>
                <w:ilvl w:val="0"/>
                <w:numId w:val="7"/>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安全</w:t>
            </w:r>
          </w:p>
          <w:p w14:paraId="1102CAF2" w14:textId="77777777" w:rsidR="00971D1A" w:rsidRPr="00E43AF5" w:rsidRDefault="00CF4F49" w:rsidP="00E43AF5">
            <w:pPr>
              <w:pStyle w:val="ListParagraph"/>
              <w:keepNext/>
              <w:numPr>
                <w:ilvl w:val="0"/>
                <w:numId w:val="7"/>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獲得良好服務。</w:t>
            </w:r>
          </w:p>
        </w:tc>
      </w:tr>
      <w:tr w:rsidR="00AA2C85" w:rsidRPr="00E43AF5" w14:paraId="4CD8D61B" w14:textId="77777777" w:rsidTr="00483136">
        <w:trPr>
          <w:gridAfter w:val="1"/>
          <w:wAfter w:w="114" w:type="dxa"/>
          <w:trHeight w:val="3515"/>
        </w:trPr>
        <w:tc>
          <w:tcPr>
            <w:cnfStyle w:val="001000000000" w:firstRow="0" w:lastRow="0" w:firstColumn="1" w:lastColumn="0" w:oddVBand="0" w:evenVBand="0" w:oddHBand="0" w:evenHBand="0" w:firstRowFirstColumn="0" w:firstRowLastColumn="0" w:lastRowFirstColumn="0" w:lastRowLastColumn="0"/>
            <w:tcW w:w="2551" w:type="dxa"/>
          </w:tcPr>
          <w:p w14:paraId="5F72338D" w14:textId="77777777" w:rsidR="00EB50E5" w:rsidRPr="00E43AF5" w:rsidRDefault="00CF4F49" w:rsidP="00E43AF5">
            <w:pPr>
              <w:pStyle w:val="Image"/>
              <w:spacing w:line="240" w:lineRule="auto"/>
              <w:rPr>
                <w:rFonts w:eastAsia="Microsoft JhengHei"/>
                <w:lang w:eastAsia="zh-HK"/>
              </w:rPr>
            </w:pPr>
            <w:r w:rsidRPr="00E43AF5">
              <w:rPr>
                <w:rFonts w:eastAsia="Microsoft JhengHei"/>
                <w:noProof/>
                <w:lang w:eastAsia="zh-HK"/>
              </w:rPr>
              <w:lastRenderedPageBreak/>
              <mc:AlternateContent>
                <mc:Choice Requires="wps">
                  <w:drawing>
                    <wp:anchor distT="45720" distB="45720" distL="114300" distR="114300" simplePos="0" relativeHeight="251780096" behindDoc="0" locked="0" layoutInCell="1" allowOverlap="1" wp14:anchorId="50023A09" wp14:editId="484DE82A">
                      <wp:simplePos x="0" y="0"/>
                      <wp:positionH relativeFrom="column">
                        <wp:posOffset>294005</wp:posOffset>
                      </wp:positionH>
                      <wp:positionV relativeFrom="paragraph">
                        <wp:posOffset>332105</wp:posOffset>
                      </wp:positionV>
                      <wp:extent cx="892175" cy="431800"/>
                      <wp:effectExtent l="0" t="0" r="3175" b="6350"/>
                      <wp:wrapNone/>
                      <wp:docPr id="2024555954"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431800"/>
                              </a:xfrm>
                              <a:prstGeom prst="rect">
                                <a:avLst/>
                              </a:prstGeom>
                              <a:noFill/>
                              <a:ln w="9525">
                                <a:noFill/>
                                <a:miter lim="800000"/>
                                <a:headEnd/>
                                <a:tailEnd/>
                              </a:ln>
                            </wps:spPr>
                            <wps:txbx>
                              <w:txbxContent>
                                <w:p w14:paraId="71596A8E" w14:textId="77777777" w:rsidR="00645ABE" w:rsidRPr="00C20470" w:rsidRDefault="00645ABE" w:rsidP="005F498B">
                                  <w:pPr>
                                    <w:spacing w:before="0" w:after="0" w:line="240" w:lineRule="auto"/>
                                    <w:jc w:val="center"/>
                                    <w:rPr>
                                      <w:rFonts w:ascii="Microsoft JhengHei" w:eastAsia="Microsoft JhengHei" w:hAnsi="Microsoft JhengHei"/>
                                      <w:lang w:val="en-PH"/>
                                    </w:rPr>
                                  </w:pPr>
                                  <w:r w:rsidRPr="00C20470">
                                    <w:rPr>
                                      <w:rFonts w:ascii="Microsoft JhengHei" w:eastAsia="Microsoft JhengHei" w:hAnsi="Microsoft JhengHei"/>
                                      <w:b/>
                                      <w:bCs/>
                                    </w:rPr>
                                    <w:t>成效</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50023A09" id="_x0000_s1051" type="#_x0000_t202" alt="&quot;&quot;" style="position:absolute;left:0;text-align:left;margin-left:23.15pt;margin-top:26.15pt;width:70.25pt;height:34pt;z-index:2517800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SoBl8wEAAMQDAAAOAAAAZHJzL2Uyb0RvYy54bWysU8tu2zAQvBfoPxC815LdunUEy0GaNEWB&#10;9AEk/YA1RVlESS5L0pbcr8+Skp2guRXVgViS2tmd2eH6cjCaHaQPCm3N57OSM2kFNsruav7z4fbN&#10;irMQwTag0cqaH2Xgl5vXr9a9q+QCO9SN9IxAbKh6V/MuRlcVRRCdNBBm6KSlyxa9gUhbvysaDz2h&#10;G10syvJ90aNvnEchQ6DTm/GSbzJ+20oRv7dtkJHpmlNvMa8+r9u0Fps1VDsPrlNiagP+oQsDylLR&#10;M9QNRGB7r15AGSU8BmzjTKApsG2VkJkDsZmXf7G578DJzIXECe4sU/h/sOLb4d798CwOH3GgAWYS&#10;wd2h+BWYxesO7E5eeY99J6GhwvMkWdG7UE2pSepQhQSy7b9iQ0OGfcQMNLTeJFWIJyN0GsDxLLoc&#10;IhN0uLpYzD8sORN09e7tfFXmoRRQnZKdD/GzRMNSUHNPM83gcLgLMTUD1emXVMvirdI6z1Vb1tf8&#10;YrlY5oRnN0ZFsp1WhuqX6RuNkDh+sk1OjqD0GFMBbSfSiefIOA7bgamm5oROCUmELTZHksHjaDN6&#10;FhR06P9w1pPFah5+78FLzvQXS1ImP54Cfwq2pwCsoNSaR87G8Dpm344cr0jiVmX6T5WnHskqWZXJ&#10;1smLz/f5r6fHt3kEAAD//wMAUEsDBBQABgAIAAAAIQBsXyKw3gAAAAkBAAAPAAAAZHJzL2Rvd25y&#10;ZXYueG1sTI9BT8MwDIXvSPyHyEjcWEIH1ShNpwnBCQnRlQPHtPHaao1Tmmwr/x7vNE629Z6ev5ev&#10;ZzeII06h96ThfqFAIDXe9tRq+Kre7lYgQjRkzeAJNfxigHVxfZWbzPoTlXjcxlZwCIXMaOhiHDMp&#10;Q9OhM2HhRyTWdn5yJvI5tdJO5sThbpCJUql0pif+0JkRXzps9tuD07D5pvK1//moP8td2VfVk6L3&#10;dK/17c28eQYRcY4XM5zxGR0KZqr9gWwQg4aHdMlODY8Jz7O+SrlKzUuiliCLXP5vUPwBAAD//wMA&#10;UEsBAi0AFAAGAAgAAAAhALaDOJL+AAAA4QEAABMAAAAAAAAAAAAAAAAAAAAAAFtDb250ZW50X1R5&#10;cGVzXS54bWxQSwECLQAUAAYACAAAACEAOP0h/9YAAACUAQAACwAAAAAAAAAAAAAAAAAvAQAAX3Jl&#10;bHMvLnJlbHNQSwECLQAUAAYACAAAACEA2kqAZfMBAADEAwAADgAAAAAAAAAAAAAAAAAuAgAAZHJz&#10;L2Uyb0RvYy54bWxQSwECLQAUAAYACAAAACEAbF8isN4AAAAJAQAADwAAAAAAAAAAAAAAAABNBAAA&#10;ZHJzL2Rvd25yZXYueG1sUEsFBgAAAAAEAAQA8wAAAFgFAAAAAA==&#10;" filled="f" stroked="f">
                      <v:textbox inset="0,0,0,0">
                        <w:txbxContent>
                          <w:p w14:paraId="71596A8E" w14:textId="77777777" w:rsidR="00645ABE" w:rsidRPr="00C20470" w:rsidRDefault="00645ABE" w:rsidP="005F498B">
                            <w:pPr>
                              <w:spacing w:before="0" w:after="0" w:line="240" w:lineRule="auto"/>
                              <w:jc w:val="center"/>
                              <w:rPr>
                                <w:rFonts w:ascii="Microsoft JhengHei" w:eastAsia="Microsoft JhengHei" w:hAnsi="Microsoft JhengHei"/>
                                <w:lang w:val="en-PH"/>
                              </w:rPr>
                            </w:pPr>
                            <w:r w:rsidRPr="00C20470">
                              <w:rPr>
                                <w:rFonts w:ascii="Microsoft JhengHei" w:eastAsia="Microsoft JhengHei" w:hAnsi="Microsoft JhengHei"/>
                                <w:b/>
                                <w:bCs/>
                              </w:rPr>
                              <w:t>成效</w:t>
                            </w:r>
                          </w:p>
                        </w:txbxContent>
                      </v:textbox>
                    </v:shape>
                  </w:pict>
                </mc:Fallback>
              </mc:AlternateContent>
            </w:r>
            <w:r w:rsidR="008547BD" w:rsidRPr="00E43AF5">
              <w:rPr>
                <w:rFonts w:eastAsia="Microsoft JhengHei"/>
                <w:noProof/>
                <w:lang w:eastAsia="zh-HK"/>
              </w:rPr>
              <w:drawing>
                <wp:inline distT="0" distB="0" distL="0" distR="0" wp14:anchorId="46AADCDD" wp14:editId="23E7D6A4">
                  <wp:extent cx="1482725" cy="1482725"/>
                  <wp:effectExtent l="0" t="0" r="3175" b="3175"/>
                  <wp:docPr id="1667349812" name="Picture 1667349812" descr="一份成效文件，文件上列出一份畫上剔號的清單。"/>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7349812" name="Picture 1667349812" descr="一份成效文件，文件上列出一份畫上剔號的清單。"/>
                          <pic:cNvPicPr/>
                        </pic:nvPicPr>
                        <pic:blipFill>
                          <a:blip r:embed="rId199">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3B309E63" w14:textId="77777777" w:rsidR="00EB50E5"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成效</w:t>
            </w:r>
          </w:p>
          <w:p w14:paraId="53390099" w14:textId="77777777" w:rsidR="00EB50E5" w:rsidRPr="00E43AF5" w:rsidRDefault="00CF4F49" w:rsidP="00E43AF5">
            <w:pPr>
              <w:keepNext/>
              <w:spacing w:line="240" w:lineRule="auto"/>
              <w:cnfStyle w:val="000000000000" w:firstRow="0" w:lastRow="0" w:firstColumn="0" w:lastColumn="0" w:oddVBand="0" w:evenVBand="0" w:oddHBand="0" w:evenHBand="0" w:firstRowFirstColumn="0" w:firstRowLastColumn="0" w:lastRowFirstColumn="0" w:lastRowLastColumn="0"/>
              <w:rPr>
                <w:rStyle w:val="Strong"/>
                <w:rFonts w:eastAsia="Microsoft JhengHei"/>
                <w:lang w:eastAsia="zh-HK"/>
              </w:rPr>
            </w:pPr>
            <w:r w:rsidRPr="00E43AF5">
              <w:rPr>
                <w:rFonts w:eastAsia="Microsoft JhengHei"/>
                <w:lang w:eastAsia="zh-HK"/>
              </w:rPr>
              <w:t>成效是指我們的工作怎樣改變其他人的生活。</w:t>
            </w:r>
          </w:p>
        </w:tc>
      </w:tr>
      <w:tr w:rsidR="00AA2C85" w:rsidRPr="00E43AF5" w14:paraId="6C307631" w14:textId="77777777" w:rsidTr="00483136">
        <w:trPr>
          <w:gridAfter w:val="1"/>
          <w:wAfter w:w="114" w:type="dxa"/>
          <w:trHeight w:val="3515"/>
        </w:trPr>
        <w:tc>
          <w:tcPr>
            <w:cnfStyle w:val="001000000000" w:firstRow="0" w:lastRow="0" w:firstColumn="1" w:lastColumn="0" w:oddVBand="0" w:evenVBand="0" w:oddHBand="0" w:evenHBand="0" w:firstRowFirstColumn="0" w:firstRowLastColumn="0" w:lastRowFirstColumn="0" w:lastRowLastColumn="0"/>
            <w:tcW w:w="2551" w:type="dxa"/>
          </w:tcPr>
          <w:p w14:paraId="359AB28F" w14:textId="77777777" w:rsidR="00971D1A"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1022140B" wp14:editId="0667A1E5">
                  <wp:extent cx="1440000" cy="1440000"/>
                  <wp:effectExtent l="0" t="0" r="8255" b="8255"/>
                  <wp:docPr id="154398856" name="Picture 154398856" descr="一個顯示一群參保人的參保人圖示。兩名人士舉起雙手。"/>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398856" name="Picture 154398856" descr="一個顯示一群參保人的參保人圖示。兩名人士舉起雙手。"/>
                          <pic:cNvPicPr>
                            <a:picLocks noChangeAspect="1" noChangeArrowheads="1"/>
                          </pic:cNvPicPr>
                        </pic:nvPicPr>
                        <pic:blipFill>
                          <a:blip r:embed="rId30" cstate="print">
                            <a:extLst>
                              <a:ext uri="{28A0092B-C50C-407E-A947-70E740481C1C}">
                                <a14:useLocalDpi xmlns:a14="http://schemas.microsoft.com/office/drawing/2010/main" val="0"/>
                              </a:ext>
                            </a:extLst>
                          </a:blip>
                          <a:stretch>
                            <a:fillRect/>
                          </a:stretch>
                        </pic:blipFill>
                        <pic:spPr bwMode="auto">
                          <a:xfrm>
                            <a:off x="0" y="0"/>
                            <a:ext cx="1440000" cy="1440000"/>
                          </a:xfrm>
                          <a:prstGeom prst="rect">
                            <a:avLst/>
                          </a:prstGeom>
                          <a:noFill/>
                          <a:ln>
                            <a:noFill/>
                          </a:ln>
                        </pic:spPr>
                      </pic:pic>
                    </a:graphicData>
                  </a:graphic>
                </wp:inline>
              </w:drawing>
            </w:r>
          </w:p>
        </w:tc>
        <w:tc>
          <w:tcPr>
            <w:tcW w:w="6576" w:type="dxa"/>
          </w:tcPr>
          <w:p w14:paraId="0AC0EF3F" w14:textId="77777777" w:rsidR="00971D1A"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文化和語言多元化殘障人士</w:t>
            </w:r>
          </w:p>
          <w:p w14:paraId="26A6E874"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Style w:val="Strong"/>
                <w:rFonts w:eastAsia="Microsoft JhengHei"/>
                <w:b w:val="0"/>
                <w:bCs w:val="0"/>
                <w:color w:val="auto"/>
                <w:lang w:eastAsia="zh-HK"/>
              </w:rPr>
              <w:t>參保人是指加入</w:t>
            </w:r>
            <w:r w:rsidRPr="00E43AF5">
              <w:rPr>
                <w:rStyle w:val="Strong"/>
                <w:rFonts w:eastAsia="Microsoft JhengHei"/>
                <w:b w:val="0"/>
                <w:bCs w:val="0"/>
                <w:color w:val="auto"/>
                <w:lang w:eastAsia="zh-HK"/>
              </w:rPr>
              <w:t>NDIS</w:t>
            </w:r>
            <w:r w:rsidRPr="00E43AF5">
              <w:rPr>
                <w:rStyle w:val="Strong"/>
                <w:rFonts w:eastAsia="Microsoft JhengHei"/>
                <w:b w:val="0"/>
                <w:bCs w:val="0"/>
                <w:color w:val="auto"/>
                <w:lang w:eastAsia="zh-HK"/>
              </w:rPr>
              <w:t>的殘障人士。</w:t>
            </w:r>
          </w:p>
        </w:tc>
      </w:tr>
      <w:tr w:rsidR="00AA2C85" w:rsidRPr="00E43AF5" w14:paraId="16DC1381" w14:textId="77777777" w:rsidTr="00483136">
        <w:trPr>
          <w:gridAfter w:val="1"/>
          <w:wAfter w:w="114" w:type="dxa"/>
          <w:trHeight w:val="3515"/>
        </w:trPr>
        <w:tc>
          <w:tcPr>
            <w:cnfStyle w:val="001000000000" w:firstRow="0" w:lastRow="0" w:firstColumn="1" w:lastColumn="0" w:oddVBand="0" w:evenVBand="0" w:oddHBand="0" w:evenHBand="0" w:firstRowFirstColumn="0" w:firstRowLastColumn="0" w:lastRowFirstColumn="0" w:lastRowLastColumn="0"/>
            <w:tcW w:w="2551" w:type="dxa"/>
          </w:tcPr>
          <w:p w14:paraId="1A331DA7" w14:textId="77777777" w:rsidR="00971D1A"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50BA94FF" wp14:editId="20F2ED6E">
                  <wp:extent cx="1440000" cy="1440000"/>
                  <wp:effectExtent l="0" t="0" r="8255" b="8255"/>
                  <wp:docPr id="597583069" name="Picture 597583069" descr="三名服務提供者。一名人士戴上聽診器。另一名人士拿著一份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7583069" name="Picture 597583069" descr="三名服務提供者。一名人士戴上聽診器。另一名人士拿著一份文件。"/>
                          <pic:cNvPicPr>
                            <a:picLocks noChangeAspect="1" noChangeArrowheads="1"/>
                          </pic:cNvPicPr>
                        </pic:nvPicPr>
                        <pic:blipFill>
                          <a:blip r:embed="rId200" cstate="print">
                            <a:extLst>
                              <a:ext uri="{28A0092B-C50C-407E-A947-70E740481C1C}">
                                <a14:useLocalDpi xmlns:a14="http://schemas.microsoft.com/office/drawing/2010/main" val="0"/>
                              </a:ext>
                            </a:extLst>
                          </a:blip>
                          <a:stretch>
                            <a:fillRect/>
                          </a:stretch>
                        </pic:blipFill>
                        <pic:spPr bwMode="auto">
                          <a:xfrm>
                            <a:off x="0" y="0"/>
                            <a:ext cx="1440000" cy="1440000"/>
                          </a:xfrm>
                          <a:prstGeom prst="rect">
                            <a:avLst/>
                          </a:prstGeom>
                          <a:noFill/>
                          <a:ln>
                            <a:noFill/>
                          </a:ln>
                        </pic:spPr>
                      </pic:pic>
                    </a:graphicData>
                  </a:graphic>
                </wp:inline>
              </w:drawing>
            </w:r>
          </w:p>
        </w:tc>
        <w:tc>
          <w:tcPr>
            <w:tcW w:w="6576" w:type="dxa"/>
          </w:tcPr>
          <w:p w14:paraId="36056038" w14:textId="77777777" w:rsidR="00971D1A"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服務提供者</w:t>
            </w:r>
          </w:p>
          <w:p w14:paraId="074901F0"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Style w:val="Strong"/>
                <w:rFonts w:eastAsia="Microsoft JhengHei"/>
                <w:lang w:eastAsia="zh-HK"/>
              </w:rPr>
            </w:pPr>
            <w:r w:rsidRPr="00E43AF5">
              <w:rPr>
                <w:rFonts w:eastAsia="Microsoft JhengHei"/>
                <w:lang w:eastAsia="zh-HK"/>
              </w:rPr>
              <w:t>服務提供者協助殘障人士提供服務。</w:t>
            </w:r>
          </w:p>
        </w:tc>
      </w:tr>
      <w:tr w:rsidR="00AA2C85" w:rsidRPr="00E43AF5" w14:paraId="17AA8BC1" w14:textId="77777777" w:rsidTr="00483136">
        <w:trPr>
          <w:trHeight w:val="3515"/>
        </w:trPr>
        <w:tc>
          <w:tcPr>
            <w:cnfStyle w:val="001000000000" w:firstRow="0" w:lastRow="0" w:firstColumn="1" w:lastColumn="0" w:oddVBand="0" w:evenVBand="0" w:oddHBand="0" w:evenHBand="0" w:firstRowFirstColumn="0" w:firstRowLastColumn="0" w:lastRowFirstColumn="0" w:lastRowLastColumn="0"/>
            <w:tcW w:w="2551" w:type="dxa"/>
          </w:tcPr>
          <w:p w14:paraId="13E50200" w14:textId="77777777" w:rsidR="00971D1A"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drawing>
                <wp:inline distT="0" distB="0" distL="0" distR="0" wp14:anchorId="228B52EE" wp14:editId="55F93041">
                  <wp:extent cx="1483200" cy="1112400"/>
                  <wp:effectExtent l="0" t="0" r="3175" b="0"/>
                  <wp:docPr id="1349261577" name="Picture 1349261577" descr="一群難民將隨身物品帶入沙漠。"/>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9261577" name="Picture 1349261577" descr="一群難民將隨身物品帶入沙漠。"/>
                          <pic:cNvPicPr/>
                        </pic:nvPicPr>
                        <pic:blipFill>
                          <a:blip r:embed="rId54" cstate="print">
                            <a:extLst>
                              <a:ext uri="{28A0092B-C50C-407E-A947-70E740481C1C}">
                                <a14:useLocalDpi xmlns:a14="http://schemas.microsoft.com/office/drawing/2010/main" val="0"/>
                              </a:ext>
                            </a:extLst>
                          </a:blip>
                          <a:srcRect l="13641" t="12183" r="36" b="1433"/>
                          <a:stretch>
                            <a:fillRect/>
                          </a:stretch>
                        </pic:blipFill>
                        <pic:spPr bwMode="auto">
                          <a:xfrm>
                            <a:off x="0" y="0"/>
                            <a:ext cx="1483200" cy="1112400"/>
                          </a:xfrm>
                          <a:prstGeom prst="rect">
                            <a:avLst/>
                          </a:prstGeom>
                          <a:ln>
                            <a:noFill/>
                          </a:ln>
                          <a:extLst>
                            <a:ext uri="{53640926-AAD7-44D8-BBD7-CCE9431645EC}">
                              <a14:shadowObscured xmlns:a14="http://schemas.microsoft.com/office/drawing/2010/main"/>
                            </a:ext>
                          </a:extLst>
                        </pic:spPr>
                      </pic:pic>
                    </a:graphicData>
                  </a:graphic>
                </wp:inline>
              </w:drawing>
            </w:r>
          </w:p>
        </w:tc>
        <w:tc>
          <w:tcPr>
            <w:tcW w:w="6690" w:type="dxa"/>
            <w:gridSpan w:val="2"/>
          </w:tcPr>
          <w:p w14:paraId="538A6E13" w14:textId="77777777" w:rsidR="00971D1A"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難民</w:t>
            </w:r>
          </w:p>
          <w:p w14:paraId="00ADB1F6"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難民是指被迫離開原有國家的人士：</w:t>
            </w:r>
          </w:p>
          <w:p w14:paraId="2290E2CA" w14:textId="77777777" w:rsidR="00971D1A" w:rsidRPr="00E43AF5" w:rsidRDefault="00CF4F49" w:rsidP="00E43AF5">
            <w:pPr>
              <w:pStyle w:val="ListParagraph"/>
              <w:numPr>
                <w:ilvl w:val="0"/>
                <w:numId w:val="9"/>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出於暴力</w:t>
            </w:r>
          </w:p>
          <w:p w14:paraId="2B59309C" w14:textId="77777777" w:rsidR="00971D1A" w:rsidRPr="00E43AF5" w:rsidRDefault="00CF4F49" w:rsidP="00E43AF5">
            <w:pPr>
              <w:pStyle w:val="ListParagraph"/>
              <w:numPr>
                <w:ilvl w:val="0"/>
                <w:numId w:val="9"/>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使自己保持安全。</w:t>
            </w:r>
          </w:p>
        </w:tc>
      </w:tr>
    </w:tbl>
    <w:p w14:paraId="04C03A5B" w14:textId="77777777" w:rsidR="009455E9" w:rsidRPr="00E43AF5" w:rsidRDefault="00CF4F49" w:rsidP="00E43AF5">
      <w:pPr>
        <w:spacing w:line="240" w:lineRule="auto"/>
        <w:rPr>
          <w:rFonts w:eastAsia="Microsoft JhengHei"/>
          <w:lang w:eastAsia="zh-HK"/>
        </w:rPr>
      </w:pPr>
      <w:r w:rsidRPr="00E43AF5">
        <w:rPr>
          <w:rFonts w:eastAsia="Microsoft JhengHei"/>
          <w:lang w:eastAsia="zh-HK"/>
        </w:rPr>
        <w:br w:type="page"/>
      </w:r>
    </w:p>
    <w:tbl>
      <w:tblPr>
        <w:tblStyle w:val="Style1"/>
        <w:tblW w:w="9127" w:type="dxa"/>
        <w:tblLayout w:type="fixed"/>
        <w:tblLook w:val="04A0" w:firstRow="1" w:lastRow="0" w:firstColumn="1" w:lastColumn="0" w:noHBand="0" w:noVBand="1"/>
      </w:tblPr>
      <w:tblGrid>
        <w:gridCol w:w="2551"/>
        <w:gridCol w:w="6576"/>
      </w:tblGrid>
      <w:tr w:rsidR="00AA2C85" w:rsidRPr="00E43AF5" w14:paraId="53C5A61E" w14:textId="77777777" w:rsidTr="001D636C">
        <w:trPr>
          <w:trHeight w:val="3175"/>
        </w:trPr>
        <w:tc>
          <w:tcPr>
            <w:cnfStyle w:val="001000000000" w:firstRow="0" w:lastRow="0" w:firstColumn="1" w:lastColumn="0" w:oddVBand="0" w:evenVBand="0" w:oddHBand="0" w:evenHBand="0" w:firstRowFirstColumn="0" w:firstRowLastColumn="0" w:lastRowFirstColumn="0" w:lastRowLastColumn="0"/>
            <w:tcW w:w="2551" w:type="dxa"/>
          </w:tcPr>
          <w:p w14:paraId="5D8B589C" w14:textId="77777777" w:rsidR="00971D1A" w:rsidRPr="00E43AF5" w:rsidRDefault="00CF4F49" w:rsidP="00E43AF5">
            <w:pPr>
              <w:pStyle w:val="Image"/>
              <w:spacing w:line="240" w:lineRule="auto"/>
              <w:rPr>
                <w:rFonts w:eastAsia="Microsoft JhengHei"/>
                <w:noProof/>
                <w:lang w:eastAsia="zh-HK"/>
              </w:rPr>
            </w:pPr>
            <w:r w:rsidRPr="00E43AF5">
              <w:rPr>
                <w:rFonts w:eastAsia="Microsoft JhengHei"/>
                <w:noProof/>
                <w:lang w:eastAsia="zh-HK"/>
              </w:rPr>
              <w:lastRenderedPageBreak/>
              <mc:AlternateContent>
                <mc:Choice Requires="wps">
                  <w:drawing>
                    <wp:anchor distT="45720" distB="45720" distL="114300" distR="114300" simplePos="0" relativeHeight="251782144" behindDoc="0" locked="0" layoutInCell="1" allowOverlap="1" wp14:anchorId="53BD0581" wp14:editId="08825DBD">
                      <wp:simplePos x="0" y="0"/>
                      <wp:positionH relativeFrom="column">
                        <wp:posOffset>255270</wp:posOffset>
                      </wp:positionH>
                      <wp:positionV relativeFrom="paragraph">
                        <wp:posOffset>370840</wp:posOffset>
                      </wp:positionV>
                      <wp:extent cx="892175" cy="379095"/>
                      <wp:effectExtent l="0" t="0" r="3175" b="1905"/>
                      <wp:wrapNone/>
                      <wp:docPr id="1902180683"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379095"/>
                              </a:xfrm>
                              <a:prstGeom prst="rect">
                                <a:avLst/>
                              </a:prstGeom>
                              <a:noFill/>
                              <a:ln w="9525">
                                <a:noFill/>
                                <a:miter lim="800000"/>
                                <a:headEnd/>
                                <a:tailEnd/>
                              </a:ln>
                            </wps:spPr>
                            <wps:txbx>
                              <w:txbxContent>
                                <w:p w14:paraId="22CABCB9" w14:textId="77777777" w:rsidR="00645ABE" w:rsidRPr="005F498B" w:rsidRDefault="00645ABE" w:rsidP="005F498B">
                                  <w:pPr>
                                    <w:spacing w:before="0" w:after="0" w:line="240" w:lineRule="auto"/>
                                    <w:jc w:val="center"/>
                                    <w:rPr>
                                      <w:rFonts w:ascii="Microsoft JhengHei" w:eastAsia="Microsoft JhengHei" w:hAnsi="Microsoft JhengHei"/>
                                      <w:sz w:val="32"/>
                                      <w:szCs w:val="32"/>
                                      <w:lang w:val="en-PH"/>
                                    </w:rPr>
                                  </w:pPr>
                                  <w:r w:rsidRPr="005F498B">
                                    <w:rPr>
                                      <w:rFonts w:ascii="Microsoft JhengHei" w:eastAsia="Microsoft JhengHei" w:hAnsi="Microsoft JhengHei"/>
                                      <w:b/>
                                      <w:bCs/>
                                      <w:sz w:val="32"/>
                                      <w:szCs w:val="32"/>
                                    </w:rPr>
                                    <w:t>權利</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53BD0581" id="_x0000_s1052" type="#_x0000_t202" alt="&quot;&quot;" style="position:absolute;left:0;text-align:left;margin-left:20.1pt;margin-top:29.2pt;width:70.25pt;height:29.85pt;z-index:2517821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J/DT8wEAAMQDAAAOAAAAZHJzL2Uyb0RvYy54bWysU8tu2zAQvBfoPxC815JdOIkFy0GaNEWB&#10;9AGk/YA1RVlESS5L0pbcr++Skp2guQXVgViS2tmd2eH6ejCaHaQPCm3N57OSM2kFNsruav7zx/27&#10;K85CBNuARitrfpSBX2/evln3rpIL7FA30jMCsaHqXc27GF1VFEF00kCYoZOWLlv0BiJt/a5oPPSE&#10;bnSxKMuLokffOI9ChkCnd+Ml32T8tpUifmvbICPTNafeYl59XrdpLTZrqHYeXKfE1Aa8ogsDylLR&#10;M9QdRGB7r15AGSU8BmzjTKApsG2VkJkDsZmX/7B57MDJzIXECe4sU/h/sOLr4dF99ywOH3CgAWYS&#10;wT2g+BWYxdsO7E7eeI99J6GhwvMkWdG7UE2pSepQhQSy7b9gQ0OGfcQMNLTeJFWIJyN0GsDxLLoc&#10;IhN0eLVazC+XnAm6en+5KlfLXAGqU7LzIX6SaFgKau5pphkcDg8hpmagOv2Salm8V1rnuWrL+pqv&#10;lotlTnh2Y1Qk22llqH6ZvtEIieNH2+TkCEqPMRXQdiKdeI6M47AdmGpqvrhIyUmELTZHksHjaDN6&#10;FhR06P9w1pPFah5+78FLzvRnS1ImP54Cfwq2pwCsoNSaR87G8DZm344cb0jiVmX6T5WnHskqWZXJ&#10;1smLz/f5r6fHt/kLAAD//wMAUEsDBBQABgAIAAAAIQBF3/WB3wAAAAkBAAAPAAAAZHJzL2Rvd25y&#10;ZXYueG1sTI/BTsMwEETvSPyDtUjcqJ2qlBDiVFVFT5UQaThwdOJtYjVep7Hbhr/HPcFtVjOaeZuv&#10;JtuzC47eOJKQzAQwpMZpQ62Er2r7lALzQZFWvSOU8IMeVsX9Xa4y7a5U4mUfWhZLyGdKQhfCkHHu&#10;mw6t8jM3IEXv4EarQjzHlutRXWO57flciCW3ylBc6NSAmw6b4/5sJay/qXw3p4/6szyUpqpeBe2W&#10;RykfH6b1G7CAU/gLww0/okMRmWp3Ju1ZL2Eh5jEp4TldALv5qXgBVkeRpAnwIuf/Pyh+AQAA//8D&#10;AFBLAQItABQABgAIAAAAIQC2gziS/gAAAOEBAAATAAAAAAAAAAAAAAAAAAAAAABbQ29udGVudF9U&#10;eXBlc10ueG1sUEsBAi0AFAAGAAgAAAAhADj9If/WAAAAlAEAAAsAAAAAAAAAAAAAAAAALwEAAF9y&#10;ZWxzLy5yZWxzUEsBAi0AFAAGAAgAAAAhAE4n8NPzAQAAxAMAAA4AAAAAAAAAAAAAAAAALgIAAGRy&#10;cy9lMm9Eb2MueG1sUEsBAi0AFAAGAAgAAAAhAEXf9YHfAAAACQEAAA8AAAAAAAAAAAAAAAAATQQA&#10;AGRycy9kb3ducmV2LnhtbFBLBQYAAAAABAAEAPMAAABZBQAAAAA=&#10;" filled="f" stroked="f">
                      <v:textbox inset="0,0,0,0">
                        <w:txbxContent>
                          <w:p w14:paraId="22CABCB9" w14:textId="77777777" w:rsidR="00645ABE" w:rsidRPr="005F498B" w:rsidRDefault="00645ABE" w:rsidP="005F498B">
                            <w:pPr>
                              <w:spacing w:before="0" w:after="0" w:line="240" w:lineRule="auto"/>
                              <w:jc w:val="center"/>
                              <w:rPr>
                                <w:rFonts w:ascii="Microsoft JhengHei" w:eastAsia="Microsoft JhengHei" w:hAnsi="Microsoft JhengHei"/>
                                <w:sz w:val="32"/>
                                <w:szCs w:val="32"/>
                                <w:lang w:val="en-PH"/>
                              </w:rPr>
                            </w:pPr>
                            <w:r w:rsidRPr="005F498B">
                              <w:rPr>
                                <w:rFonts w:ascii="Microsoft JhengHei" w:eastAsia="Microsoft JhengHei" w:hAnsi="Microsoft JhengHei"/>
                                <w:b/>
                                <w:bCs/>
                                <w:sz w:val="32"/>
                                <w:szCs w:val="32"/>
                              </w:rPr>
                              <w:t>權利</w:t>
                            </w:r>
                          </w:p>
                        </w:txbxContent>
                      </v:textbox>
                    </v:shape>
                  </w:pict>
                </mc:Fallback>
              </mc:AlternateContent>
            </w:r>
            <w:r w:rsidR="003D04FA" w:rsidRPr="00E43AF5">
              <w:rPr>
                <w:rFonts w:eastAsia="Microsoft JhengHei"/>
                <w:noProof/>
                <w:lang w:eastAsia="zh-HK"/>
              </w:rPr>
              <w:drawing>
                <wp:inline distT="0" distB="0" distL="0" distR="0" wp14:anchorId="442549CB" wp14:editId="658CDB98">
                  <wp:extent cx="1482725" cy="1482725"/>
                  <wp:effectExtent l="0" t="0" r="3175" b="3175"/>
                  <wp:docPr id="962080070" name="Picture 17" descr="一份寫上「權利」的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2080070" name="Picture 17" descr="一份寫上「權利」的文件。"/>
                          <pic:cNvPicPr/>
                        </pic:nvPicPr>
                        <pic:blipFill>
                          <a:blip r:embed="rId140">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45D34CEC" w14:textId="77777777" w:rsidR="00971D1A"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權利</w:t>
            </w:r>
          </w:p>
          <w:p w14:paraId="563ADFA3"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權利是指其他人以下列方式對待您的規則：</w:t>
            </w:r>
          </w:p>
          <w:p w14:paraId="2BA24B41" w14:textId="77777777" w:rsidR="00971D1A" w:rsidRPr="00E43AF5" w:rsidRDefault="00CF4F49" w:rsidP="00E43AF5">
            <w:pPr>
              <w:pStyle w:val="ListParagraph"/>
              <w:numPr>
                <w:ilvl w:val="0"/>
                <w:numId w:val="5"/>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公平</w:t>
            </w:r>
          </w:p>
          <w:p w14:paraId="0C2DCAB1" w14:textId="77777777" w:rsidR="00971D1A" w:rsidRPr="00E43AF5" w:rsidRDefault="00CF4F49" w:rsidP="00E43AF5">
            <w:pPr>
              <w:pStyle w:val="ListParagraph"/>
              <w:numPr>
                <w:ilvl w:val="0"/>
                <w:numId w:val="5"/>
              </w:num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平等。</w:t>
            </w:r>
          </w:p>
        </w:tc>
      </w:tr>
      <w:tr w:rsidR="00AA2C85" w:rsidRPr="00E43AF5" w14:paraId="1D69A616" w14:textId="77777777" w:rsidTr="001D636C">
        <w:trPr>
          <w:trHeight w:val="3175"/>
        </w:trPr>
        <w:tc>
          <w:tcPr>
            <w:cnfStyle w:val="001000000000" w:firstRow="0" w:lastRow="0" w:firstColumn="1" w:lastColumn="0" w:oddVBand="0" w:evenVBand="0" w:oddHBand="0" w:evenHBand="0" w:firstRowFirstColumn="0" w:firstRowLastColumn="0" w:lastRowFirstColumn="0" w:lastRowLastColumn="0"/>
            <w:tcW w:w="2551" w:type="dxa"/>
          </w:tcPr>
          <w:p w14:paraId="6082A11E" w14:textId="77777777" w:rsidR="00971D1A" w:rsidRPr="00E43AF5" w:rsidRDefault="00CF4F49" w:rsidP="00E43AF5">
            <w:pPr>
              <w:pStyle w:val="Image"/>
              <w:spacing w:line="240" w:lineRule="auto"/>
              <w:rPr>
                <w:rFonts w:eastAsia="Microsoft JhengHei"/>
                <w:lang w:eastAsia="zh-HK"/>
              </w:rPr>
            </w:pPr>
            <w:r w:rsidRPr="00E43AF5">
              <w:rPr>
                <w:rFonts w:eastAsia="Microsoft JhengHei"/>
                <w:noProof/>
                <w:lang w:eastAsia="zh-HK"/>
              </w:rPr>
              <mc:AlternateContent>
                <mc:Choice Requires="wps">
                  <w:drawing>
                    <wp:anchor distT="45720" distB="45720" distL="114300" distR="114300" simplePos="0" relativeHeight="251784192" behindDoc="0" locked="0" layoutInCell="1" allowOverlap="1" wp14:anchorId="67D130CE" wp14:editId="029CC359">
                      <wp:simplePos x="0" y="0"/>
                      <wp:positionH relativeFrom="column">
                        <wp:posOffset>285750</wp:posOffset>
                      </wp:positionH>
                      <wp:positionV relativeFrom="paragraph">
                        <wp:posOffset>437515</wp:posOffset>
                      </wp:positionV>
                      <wp:extent cx="892175" cy="362585"/>
                      <wp:effectExtent l="0" t="0" r="3175" b="0"/>
                      <wp:wrapNone/>
                      <wp:docPr id="1467429789"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2175" cy="362585"/>
                              </a:xfrm>
                              <a:prstGeom prst="rect">
                                <a:avLst/>
                              </a:prstGeom>
                              <a:noFill/>
                              <a:ln w="9525">
                                <a:noFill/>
                                <a:miter lim="800000"/>
                                <a:headEnd/>
                                <a:tailEnd/>
                              </a:ln>
                            </wps:spPr>
                            <wps:txbx>
                              <w:txbxContent>
                                <w:p w14:paraId="3C397357" w14:textId="77777777" w:rsidR="00645ABE" w:rsidRPr="005F498B" w:rsidRDefault="00645ABE" w:rsidP="005F498B">
                                  <w:pPr>
                                    <w:spacing w:before="0" w:after="0" w:line="240" w:lineRule="auto"/>
                                    <w:jc w:val="center"/>
                                    <w:rPr>
                                      <w:rFonts w:ascii="Microsoft JhengHei" w:eastAsia="Microsoft JhengHei" w:hAnsi="Microsoft JhengHei"/>
                                      <w:sz w:val="26"/>
                                      <w:szCs w:val="26"/>
                                      <w:lang w:val="en-PH"/>
                                    </w:rPr>
                                  </w:pPr>
                                  <w:r w:rsidRPr="005F498B">
                                    <w:rPr>
                                      <w:rFonts w:ascii="Microsoft JhengHei" w:eastAsia="Microsoft JhengHei" w:hAnsi="Microsoft JhengHei"/>
                                      <w:b/>
                                      <w:bCs/>
                                      <w:sz w:val="26"/>
                                      <w:szCs w:val="26"/>
                                    </w:rPr>
                                    <w:t>策略</w:t>
                                  </w:r>
                                </w:p>
                              </w:txbxContent>
                            </wps:txbx>
                            <wps:bodyPr rot="0" vert="horz" wrap="square" lIns="0" tIns="0" rIns="0" bIns="0" anchor="t" anchorCtr="0">
                              <a:noAutofit/>
                            </wps:bodyPr>
                          </wps:wsp>
                        </a:graphicData>
                      </a:graphic>
                      <wp14:sizeRelH relativeFrom="margin">
                        <wp14:pctWidth>0</wp14:pctWidth>
                      </wp14:sizeRelH>
                      <wp14:sizeRelV relativeFrom="margin">
                        <wp14:pctHeight>0</wp14:pctHeight>
                      </wp14:sizeRelV>
                    </wp:anchor>
                  </w:drawing>
                </mc:Choice>
                <mc:Fallback>
                  <w:pict>
                    <v:shape w14:anchorId="67D130CE" id="_x0000_s1053" type="#_x0000_t202" alt="&quot;&quot;" style="position:absolute;left:0;text-align:left;margin-left:22.5pt;margin-top:34.45pt;width:70.25pt;height:28.55pt;z-index:2517841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WYv8wEAAMQDAAAOAAAAZHJzL2Uyb0RvYy54bWysU8tu2zAQvBfoPxC817JVOHEEy0GaNEWB&#10;9AGk/QCaoiyiJJdd0pbcr++Skp2guQXVgViS2tmd2eH6erCGHRQGDa7mi9mcM+UkNNrtav7zx/27&#10;FWchCtcIA07V/KgCv968fbPufaVK6MA0ChmBuFD1vuZdjL4qiiA7ZUWYgVeOLltAKyJtcVc0KHpC&#10;t6Yo5/OLogdsPIJUIdDp3XjJNxm/bZWM39o2qMhMzam3mFfM6zatxWYtqh0K32k5tSFe0YUV2lHR&#10;M9SdiILtUb+AsloiBGjjTIItoG21VJkDsVnM/2Hz2AmvMhcSJ/izTOH/wcqvh0f/HVkcPsBAA8wk&#10;gn8A+SswB7edcDt1gwh9p0RDhRdJsqL3oZpSk9ShCglk23+BhoYs9hEy0NCiTaoQT0boNIDjWXQ1&#10;RCbpcHVVLi6XnEm6en9RLlfLXEFUp2SPIX5SYFkKao400wwuDg8hpmZEdfol1XJwr43JczWO9TW/&#10;WpbLnPDsxupItjPaUv15+kYjJI4fXZOTo9BmjKmAcRPpxHNkHIftwHRT8/IyJScRttAcSQaE0Wb0&#10;LCjoAP9w1pPFah5+7wUqzsxnR1ImP54CPAXbUyCcpNSaR87G8DZm344cb0jiVmf6T5WnHskqWZXJ&#10;1smLz/f5r6fHt/kLAAD//wMAUEsDBBQABgAIAAAAIQA0gq4l3wAAAAkBAAAPAAAAZHJzL2Rvd25y&#10;ZXYueG1sTI/BTsMwEETvSPyDtUjcqN2KRGkap6oQnJAQaThwdOJtYjVeh9htw9/jnuhtVrOaeVNs&#10;ZzuwM07eOJKwXAhgSK3ThjoJX/XbUwbMB0VaDY5Qwi962Jb3d4XKtbtQhed96FgMIZ8rCX0IY865&#10;b3u0yi/ciBS9g5usCvGcOq4ndYnhduArIVJulaHY0KsRX3psj/uTlbD7purV/Hw0n9WhMnW9FvSe&#10;HqV8fJh3G2AB5/D/DFf8iA5lZGrcibRng4TnJE4JEtJsDezqZ0kCrIlilQrgZcFvF5R/AAAA//8D&#10;AFBLAQItABQABgAIAAAAIQC2gziS/gAAAOEBAAATAAAAAAAAAAAAAAAAAAAAAABbQ29udGVudF9U&#10;eXBlc10ueG1sUEsBAi0AFAAGAAgAAAAhADj9If/WAAAAlAEAAAsAAAAAAAAAAAAAAAAALwEAAF9y&#10;ZWxzLy5yZWxzUEsBAi0AFAAGAAgAAAAhAFh1Zi/zAQAAxAMAAA4AAAAAAAAAAAAAAAAALgIAAGRy&#10;cy9lMm9Eb2MueG1sUEsBAi0AFAAGAAgAAAAhADSCriXfAAAACQEAAA8AAAAAAAAAAAAAAAAATQQA&#10;AGRycy9kb3ducmV2LnhtbFBLBQYAAAAABAAEAPMAAABZBQAAAAA=&#10;" filled="f" stroked="f">
                      <v:textbox inset="0,0,0,0">
                        <w:txbxContent>
                          <w:p w14:paraId="3C397357" w14:textId="77777777" w:rsidR="00645ABE" w:rsidRPr="005F498B" w:rsidRDefault="00645ABE" w:rsidP="005F498B">
                            <w:pPr>
                              <w:spacing w:before="0" w:after="0" w:line="240" w:lineRule="auto"/>
                              <w:jc w:val="center"/>
                              <w:rPr>
                                <w:rFonts w:ascii="Microsoft JhengHei" w:eastAsia="Microsoft JhengHei" w:hAnsi="Microsoft JhengHei"/>
                                <w:sz w:val="26"/>
                                <w:szCs w:val="26"/>
                                <w:lang w:val="en-PH"/>
                              </w:rPr>
                            </w:pPr>
                            <w:r w:rsidRPr="005F498B">
                              <w:rPr>
                                <w:rFonts w:ascii="Microsoft JhengHei" w:eastAsia="Microsoft JhengHei" w:hAnsi="Microsoft JhengHei"/>
                                <w:b/>
                                <w:bCs/>
                                <w:sz w:val="26"/>
                                <w:szCs w:val="26"/>
                              </w:rPr>
                              <w:t>策略</w:t>
                            </w:r>
                          </w:p>
                        </w:txbxContent>
                      </v:textbox>
                    </v:shape>
                  </w:pict>
                </mc:Fallback>
              </mc:AlternateContent>
            </w:r>
            <w:r w:rsidR="003D04FA" w:rsidRPr="00E43AF5">
              <w:rPr>
                <w:rFonts w:eastAsia="Microsoft JhengHei"/>
                <w:noProof/>
                <w:lang w:eastAsia="zh-HK"/>
              </w:rPr>
              <w:drawing>
                <wp:inline distT="0" distB="0" distL="0" distR="0" wp14:anchorId="3E7F7E8F" wp14:editId="3C2705EC">
                  <wp:extent cx="1482725" cy="1482725"/>
                  <wp:effectExtent l="0" t="0" r="3175" b="3175"/>
                  <wp:docPr id="2112566448" name="Picture 2112566448" descr="一份策略文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2566448" name="Picture 2112566448" descr="一份策略文件。"/>
                          <pic:cNvPicPr/>
                        </pic:nvPicPr>
                        <pic:blipFill>
                          <a:blip r:embed="rId201">
                            <a:extLst>
                              <a:ext uri="{28A0092B-C50C-407E-A947-70E740481C1C}">
                                <a14:useLocalDpi xmlns:a14="http://schemas.microsoft.com/office/drawing/2010/main" val="0"/>
                              </a:ext>
                            </a:extLst>
                          </a:blip>
                          <a:stretch>
                            <a:fillRect/>
                          </a:stretch>
                        </pic:blipFill>
                        <pic:spPr>
                          <a:xfrm>
                            <a:off x="0" y="0"/>
                            <a:ext cx="1482725" cy="1482725"/>
                          </a:xfrm>
                          <a:prstGeom prst="rect">
                            <a:avLst/>
                          </a:prstGeom>
                        </pic:spPr>
                      </pic:pic>
                    </a:graphicData>
                  </a:graphic>
                </wp:inline>
              </w:drawing>
            </w:r>
          </w:p>
        </w:tc>
        <w:tc>
          <w:tcPr>
            <w:tcW w:w="6576" w:type="dxa"/>
          </w:tcPr>
          <w:p w14:paraId="0E6BDC09" w14:textId="77777777" w:rsidR="00971D1A"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策略</w:t>
            </w:r>
          </w:p>
          <w:p w14:paraId="5AE4FA78"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策略是指令事物變得更好的計劃。</w:t>
            </w:r>
          </w:p>
        </w:tc>
      </w:tr>
      <w:tr w:rsidR="00AA2C85" w:rsidRPr="00E43AF5" w14:paraId="2FB61F40" w14:textId="77777777" w:rsidTr="001D636C">
        <w:trPr>
          <w:trHeight w:val="3175"/>
        </w:trPr>
        <w:tc>
          <w:tcPr>
            <w:cnfStyle w:val="001000000000" w:firstRow="0" w:lastRow="0" w:firstColumn="1" w:lastColumn="0" w:oddVBand="0" w:evenVBand="0" w:oddHBand="0" w:evenHBand="0" w:firstRowFirstColumn="0" w:firstRowLastColumn="0" w:lastRowFirstColumn="0" w:lastRowLastColumn="0"/>
            <w:tcW w:w="2551" w:type="dxa"/>
          </w:tcPr>
          <w:p w14:paraId="79156152" w14:textId="77777777" w:rsidR="00971D1A" w:rsidRPr="00E43AF5" w:rsidRDefault="00CF4F49" w:rsidP="00E43AF5">
            <w:pPr>
              <w:pStyle w:val="Image"/>
              <w:spacing w:line="240" w:lineRule="auto"/>
              <w:rPr>
                <w:rFonts w:eastAsia="Microsoft JhengHei"/>
                <w:lang w:eastAsia="zh-HK"/>
              </w:rPr>
            </w:pPr>
            <w:r w:rsidRPr="00E43AF5">
              <w:rPr>
                <w:rFonts w:eastAsia="Microsoft JhengHei"/>
                <w:noProof/>
                <w:lang w:eastAsia="zh-HK"/>
              </w:rPr>
              <w:drawing>
                <wp:inline distT="0" distB="0" distL="0" distR="0" wp14:anchorId="401AFDA2" wp14:editId="668113F4">
                  <wp:extent cx="1494790" cy="1494790"/>
                  <wp:effectExtent l="0" t="0" r="0" b="0"/>
                  <wp:docPr id="1495365429" name="Picture 1495365429" descr="一名人士神情難過。上方有一個思考泡泡框，泡泡框顯示這名人士在哭泣，旁邊有一個問題圖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5365429" name="Picture 1495365429" descr="一名人士神情難過。上方有一個思考泡泡框，泡泡框顯示這名人士在哭泣，旁邊有一個問題圖示。"/>
                          <pic:cNvPicPr/>
                        </pic:nvPicPr>
                        <pic:blipFill>
                          <a:blip r:embed="rId202" cstate="print">
                            <a:extLst>
                              <a:ext uri="{28A0092B-C50C-407E-A947-70E740481C1C}">
                                <a14:useLocalDpi xmlns:a14="http://schemas.microsoft.com/office/drawing/2010/main" val="0"/>
                              </a:ext>
                            </a:extLst>
                          </a:blip>
                          <a:stretch>
                            <a:fillRect/>
                          </a:stretch>
                        </pic:blipFill>
                        <pic:spPr>
                          <a:xfrm>
                            <a:off x="0" y="0"/>
                            <a:ext cx="1494790" cy="1494790"/>
                          </a:xfrm>
                          <a:prstGeom prst="rect">
                            <a:avLst/>
                          </a:prstGeom>
                        </pic:spPr>
                      </pic:pic>
                    </a:graphicData>
                  </a:graphic>
                </wp:inline>
              </w:drawing>
            </w:r>
          </w:p>
        </w:tc>
        <w:tc>
          <w:tcPr>
            <w:tcW w:w="6576" w:type="dxa"/>
          </w:tcPr>
          <w:p w14:paraId="444383FF" w14:textId="77777777" w:rsidR="00971D1A" w:rsidRPr="00E43AF5" w:rsidRDefault="00CF4F49" w:rsidP="00E43AF5">
            <w:pPr>
              <w:pStyle w:val="WordList"/>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bCs/>
                <w:lang w:eastAsia="zh-HK"/>
              </w:rPr>
            </w:pPr>
            <w:r w:rsidRPr="00E43AF5">
              <w:rPr>
                <w:rFonts w:eastAsia="Microsoft JhengHei"/>
                <w:bCs/>
                <w:lang w:eastAsia="zh-HK"/>
              </w:rPr>
              <w:t>創傷</w:t>
            </w:r>
          </w:p>
          <w:p w14:paraId="6D2B9531"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創傷是指您覺得有些壞事情發生在自己身上。</w:t>
            </w:r>
          </w:p>
          <w:p w14:paraId="3C07648C"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lang w:eastAsia="zh-HK"/>
              </w:rPr>
            </w:pPr>
            <w:r w:rsidRPr="00E43AF5">
              <w:rPr>
                <w:rFonts w:eastAsia="Microsoft JhengHei"/>
                <w:lang w:eastAsia="zh-HK"/>
              </w:rPr>
              <w:t>例如，您可能會感到害怕或有壓力。</w:t>
            </w:r>
          </w:p>
          <w:p w14:paraId="02A9307F" w14:textId="77777777" w:rsidR="00971D1A"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Style w:val="Strong"/>
                <w:rFonts w:eastAsia="Microsoft JhengHei"/>
                <w:lang w:eastAsia="zh-HK"/>
              </w:rPr>
            </w:pPr>
            <w:r w:rsidRPr="00E43AF5">
              <w:rPr>
                <w:rFonts w:eastAsia="Microsoft JhengHei"/>
                <w:lang w:eastAsia="zh-HK"/>
              </w:rPr>
              <w:t>創傷可以不同方式影響人。</w:t>
            </w:r>
          </w:p>
        </w:tc>
      </w:tr>
    </w:tbl>
    <w:p w14:paraId="78D9AD0C" w14:textId="77777777" w:rsidR="00463A40" w:rsidRPr="00E43AF5" w:rsidRDefault="00463A40" w:rsidP="00E43AF5">
      <w:pPr>
        <w:pStyle w:val="NoSpacing"/>
        <w:spacing w:before="1920"/>
        <w:rPr>
          <w:rFonts w:ascii="FS Me Pro" w:eastAsia="Microsoft JhengHei" w:hAnsi="FS Me Pro"/>
          <w:lang w:eastAsia="zh-HK"/>
        </w:rPr>
      </w:pPr>
    </w:p>
    <w:tbl>
      <w:tblPr>
        <w:tblStyle w:val="Style1"/>
        <w:tblW w:w="0" w:type="auto"/>
        <w:tblLayout w:type="fixed"/>
        <w:tblLook w:val="04A0" w:firstRow="1" w:lastRow="0" w:firstColumn="1" w:lastColumn="0" w:noHBand="0" w:noVBand="1"/>
      </w:tblPr>
      <w:tblGrid>
        <w:gridCol w:w="1633"/>
        <w:gridCol w:w="8006"/>
      </w:tblGrid>
      <w:tr w:rsidR="00AA2C85" w:rsidRPr="00E43AF5" w14:paraId="5283214B" w14:textId="77777777" w:rsidTr="00BD367D">
        <w:tc>
          <w:tcPr>
            <w:cnfStyle w:val="001000000000" w:firstRow="0" w:lastRow="0" w:firstColumn="1" w:lastColumn="0" w:oddVBand="0" w:evenVBand="0" w:oddHBand="0" w:evenHBand="0" w:firstRowFirstColumn="0" w:firstRowLastColumn="0" w:lastRowFirstColumn="0" w:lastRowLastColumn="0"/>
            <w:tcW w:w="1633" w:type="dxa"/>
            <w:hideMark/>
          </w:tcPr>
          <w:p w14:paraId="51D08B30" w14:textId="77777777" w:rsidR="000E4E3C" w:rsidRPr="00E43AF5" w:rsidRDefault="00CF4F49" w:rsidP="00E43AF5">
            <w:pPr>
              <w:spacing w:line="240" w:lineRule="auto"/>
              <w:rPr>
                <w:rFonts w:eastAsia="Microsoft JhengHei"/>
                <w:lang w:eastAsia="zh-HK"/>
              </w:rPr>
            </w:pPr>
            <w:r w:rsidRPr="00E43AF5">
              <w:rPr>
                <w:rFonts w:eastAsia="Microsoft JhengHei"/>
                <w:noProof/>
                <w:lang w:eastAsia="zh-HK"/>
              </w:rPr>
              <w:drawing>
                <wp:inline distT="0" distB="0" distL="0" distR="0" wp14:anchorId="00E76B42" wp14:editId="490A80DE">
                  <wp:extent cx="864000" cy="864000"/>
                  <wp:effectExtent l="0" t="0" r="0" b="0"/>
                  <wp:docPr id="74" name="Picture 74" descr="Information Access Group（通訊代理機構）標誌。"/>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 name="Picture 74" descr="Information Access Group（通訊代理機構）標誌。"/>
                          <pic:cNvPicPr>
                            <a:picLocks noChangeAspect="1" noChangeArrowheads="1"/>
                          </pic:cNvPicPr>
                        </pic:nvPicPr>
                        <pic:blipFill>
                          <a:blip r:embed="rId203" cstate="print">
                            <a:extLst>
                              <a:ext uri="{28A0092B-C50C-407E-A947-70E740481C1C}">
                                <a14:useLocalDpi xmlns:a14="http://schemas.microsoft.com/office/drawing/2010/main" val="0"/>
                              </a:ext>
                            </a:extLst>
                          </a:blip>
                          <a:stretch>
                            <a:fillRect/>
                          </a:stretch>
                        </pic:blipFill>
                        <pic:spPr bwMode="auto">
                          <a:xfrm>
                            <a:off x="0" y="0"/>
                            <a:ext cx="864000" cy="864000"/>
                          </a:xfrm>
                          <a:prstGeom prst="rect">
                            <a:avLst/>
                          </a:prstGeom>
                          <a:noFill/>
                          <a:ln>
                            <a:noFill/>
                          </a:ln>
                        </pic:spPr>
                      </pic:pic>
                    </a:graphicData>
                  </a:graphic>
                </wp:inline>
              </w:drawing>
            </w:r>
          </w:p>
        </w:tc>
        <w:tc>
          <w:tcPr>
            <w:tcW w:w="8006" w:type="dxa"/>
            <w:hideMark/>
          </w:tcPr>
          <w:p w14:paraId="48788495" w14:textId="77777777" w:rsidR="000E4E3C" w:rsidRPr="00E43AF5" w:rsidRDefault="00CF4F49" w:rsidP="00E43AF5">
            <w:pPr>
              <w:spacing w:line="240" w:lineRule="auto"/>
              <w:cnfStyle w:val="000000000000" w:firstRow="0" w:lastRow="0" w:firstColumn="0" w:lastColumn="0" w:oddVBand="0" w:evenVBand="0" w:oddHBand="0" w:evenHBand="0" w:firstRowFirstColumn="0" w:firstRowLastColumn="0" w:lastRowFirstColumn="0" w:lastRowLastColumn="0"/>
              <w:rPr>
                <w:rFonts w:eastAsia="Microsoft JhengHei"/>
                <w:sz w:val="22"/>
                <w:lang w:eastAsia="zh-HK"/>
              </w:rPr>
            </w:pPr>
            <w:r w:rsidRPr="00E43AF5">
              <w:rPr>
                <w:rFonts w:eastAsia="Microsoft JhengHei"/>
                <w:sz w:val="24"/>
                <w:szCs w:val="24"/>
                <w:lang w:eastAsia="zh-HK"/>
              </w:rPr>
              <w:t>Information Access Group</w:t>
            </w:r>
            <w:r w:rsidRPr="00E43AF5">
              <w:rPr>
                <w:rFonts w:eastAsia="Microsoft JhengHei"/>
                <w:sz w:val="24"/>
                <w:szCs w:val="24"/>
                <w:lang w:eastAsia="zh-HK"/>
              </w:rPr>
              <w:t>（位於維州的通訊設計機構）使用圖庫和自訂圖片編制這份易讀版本文件。圖片未經許可不得重複使用。如要查詢與圖片相關的詳情，請瀏覽</w:t>
            </w:r>
            <w:hyperlink r:id="rId204" w:history="1">
              <w:r w:rsidRPr="00E43AF5">
                <w:rPr>
                  <w:rStyle w:val="Hyperlink"/>
                  <w:rFonts w:eastAsia="Microsoft JhengHei"/>
                  <w:bCs/>
                  <w:sz w:val="24"/>
                  <w:szCs w:val="24"/>
                  <w:lang w:eastAsia="zh-HK"/>
                </w:rPr>
                <w:t>www.informationaccessgroup.com</w:t>
              </w:r>
            </w:hyperlink>
            <w:r w:rsidRPr="00E43AF5">
              <w:rPr>
                <w:rFonts w:eastAsia="Microsoft JhengHei"/>
                <w:sz w:val="24"/>
                <w:szCs w:val="24"/>
                <w:lang w:eastAsia="zh-HK"/>
              </w:rPr>
              <w:t>。請引用項目編號：</w:t>
            </w:r>
            <w:r w:rsidRPr="00E43AF5">
              <w:rPr>
                <w:rFonts w:eastAsia="Microsoft JhengHei"/>
                <w:sz w:val="24"/>
                <w:szCs w:val="24"/>
                <w:lang w:eastAsia="zh-HK"/>
              </w:rPr>
              <w:t>5212-B</w:t>
            </w:r>
            <w:r w:rsidRPr="00E43AF5">
              <w:rPr>
                <w:rFonts w:eastAsia="Microsoft JhengHei"/>
                <w:sz w:val="24"/>
                <w:szCs w:val="24"/>
                <w:lang w:eastAsia="zh-HK"/>
              </w:rPr>
              <w:t>。</w:t>
            </w:r>
          </w:p>
        </w:tc>
      </w:tr>
      <w:bookmarkEnd w:id="95"/>
      <w:bookmarkEnd w:id="94"/>
    </w:tbl>
    <w:p w14:paraId="0BA119EF" w14:textId="77777777" w:rsidR="006A3B43" w:rsidRPr="00E43AF5" w:rsidRDefault="006A3B43" w:rsidP="00E43AF5">
      <w:pPr>
        <w:pStyle w:val="Tablespacerrow"/>
        <w:rPr>
          <w:rFonts w:eastAsia="Microsoft JhengHei"/>
          <w:lang w:eastAsia="zh-HK"/>
        </w:rPr>
        <w:sectPr w:rsidR="006A3B43" w:rsidRPr="00E43AF5" w:rsidSect="003F05C4">
          <w:footerReference w:type="default" r:id="rId205"/>
          <w:headerReference w:type="first" r:id="rId206"/>
          <w:footerReference w:type="first" r:id="rId207"/>
          <w:pgSz w:w="11906" w:h="16838"/>
          <w:pgMar w:top="851" w:right="1440" w:bottom="851" w:left="1440" w:header="284" w:footer="0" w:gutter="0"/>
          <w:cols w:space="708"/>
          <w:titlePg/>
          <w:docGrid w:linePitch="381"/>
        </w:sectPr>
      </w:pPr>
    </w:p>
    <w:p w14:paraId="3E6C9794" w14:textId="77777777" w:rsidR="00EC31C6" w:rsidRPr="00E43AF5" w:rsidRDefault="00EC31C6" w:rsidP="00E43AF5">
      <w:pPr>
        <w:spacing w:line="240" w:lineRule="auto"/>
        <w:rPr>
          <w:rFonts w:eastAsia="Microsoft JhengHei"/>
          <w:lang w:val="en-US" w:eastAsia="zh-HK"/>
        </w:rPr>
      </w:pPr>
    </w:p>
    <w:sectPr w:rsidR="00EC31C6" w:rsidRPr="00E43AF5" w:rsidSect="003F05C4">
      <w:footerReference w:type="default" r:id="rId208"/>
      <w:headerReference w:type="first" r:id="rId209"/>
      <w:footerReference w:type="first" r:id="rId210"/>
      <w:pgSz w:w="11906" w:h="16838"/>
      <w:pgMar w:top="990" w:right="1133" w:bottom="990" w:left="1440" w:header="283" w:footer="283" w:gutter="0"/>
      <w:pgNumType w:start="1"/>
      <w:cols w:space="708"/>
      <w:titlePg/>
      <w:docGrid w:linePitch="381"/>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073F856" w14:textId="77777777" w:rsidR="003F05C4" w:rsidRDefault="003F05C4">
      <w:pPr>
        <w:spacing w:before="0" w:after="0" w:line="240" w:lineRule="auto"/>
      </w:pPr>
      <w:r>
        <w:separator/>
      </w:r>
    </w:p>
  </w:endnote>
  <w:endnote w:type="continuationSeparator" w:id="0">
    <w:p w14:paraId="778BED90" w14:textId="77777777" w:rsidR="003F05C4" w:rsidRDefault="003F05C4">
      <w:pPr>
        <w:spacing w:before="0"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embedRegular r:id="rId1" w:fontKey="{B7985AE7-3644-4AFF-924A-37C7C29757D5}"/>
    <w:embedBold r:id="rId2" w:fontKey="{33AD9C8E-EF5A-4F4C-ADFF-FADB03407F24}"/>
  </w:font>
  <w:font w:name="Calibri">
    <w:panose1 w:val="020F0502020204030204"/>
    <w:charset w:val="00"/>
    <w:family w:val="swiss"/>
    <w:pitch w:val="variable"/>
    <w:sig w:usb0="E4002EFF" w:usb1="C200247B" w:usb2="00000009" w:usb3="00000000" w:csb0="000001FF" w:csb1="00000000"/>
    <w:embedRegular r:id="rId3" w:fontKey="{66EF1E52-E399-40A3-B97E-0A18306ABB4D}"/>
  </w:font>
  <w:font w:name="SimSun">
    <w:altName w:val="宋体"/>
    <w:panose1 w:val="02010600030101010101"/>
    <w:charset w:val="86"/>
    <w:family w:val="auto"/>
    <w:pitch w:val="variable"/>
    <w:sig w:usb0="00000203" w:usb1="288F0000" w:usb2="00000016" w:usb3="00000000" w:csb0="00040001" w:csb1="00000000"/>
    <w:embedRegular r:id="rId4" w:subsetted="1" w:fontKey="{67AFFFE2-C551-46F1-9E22-18523ADFF296}"/>
  </w:font>
  <w:font w:name="FS Me Pro">
    <w:altName w:val="Calibri"/>
    <w:panose1 w:val="02000506040000020004"/>
    <w:charset w:val="00"/>
    <w:family w:val="auto"/>
    <w:pitch w:val="variable"/>
    <w:sig w:usb0="A00002EF" w:usb1="4000606A" w:usb2="00000000" w:usb3="00000000" w:csb0="0000009F" w:csb1="00000000"/>
    <w:embedRegular r:id="rId5" w:fontKey="{C308D605-3C65-4910-AA7B-305EC24DD4A2}"/>
    <w:embedBold r:id="rId6" w:fontKey="{E756F09D-5C68-4261-B541-8C104AD0F547}"/>
  </w:font>
  <w:font w:name="MS Gothic">
    <w:altName w:val="ＭＳ ゴシック"/>
    <w:panose1 w:val="020B0609070205080204"/>
    <w:charset w:val="80"/>
    <w:family w:val="modern"/>
    <w:pitch w:val="fixed"/>
    <w:sig w:usb0="E00002FF" w:usb1="6AC7FDFB" w:usb2="08000012" w:usb3="00000000" w:csb0="0002009F" w:csb1="00000000"/>
  </w:font>
  <w:font w:name="FS Me Pro Heavy">
    <w:altName w:val="Calibri"/>
    <w:charset w:val="00"/>
    <w:family w:val="auto"/>
    <w:pitch w:val="variable"/>
    <w:sig w:usb0="A00002EF" w:usb1="4000606A" w:usb2="00000000" w:usb3="00000000" w:csb0="0000009F" w:csb1="00000000"/>
  </w:font>
  <w:font w:name="Gotham Medium">
    <w:altName w:val="Calibri"/>
    <w:panose1 w:val="00000000000000000000"/>
    <w:charset w:val="00"/>
    <w:family w:val="modern"/>
    <w:notTrueType/>
    <w:pitch w:val="variable"/>
    <w:sig w:usb0="A10000FF" w:usb1="4000005B" w:usb2="00000000" w:usb3="00000000" w:csb0="0000009B" w:csb1="00000000"/>
  </w:font>
  <w:font w:name="FS Me">
    <w:altName w:val="Calibri"/>
    <w:panose1 w:val="00000000000000000000"/>
    <w:charset w:val="00"/>
    <w:family w:val="modern"/>
    <w:notTrueType/>
    <w:pitch w:val="variable"/>
    <w:sig w:usb0="800000AF" w:usb1="4000204A" w:usb2="00000000" w:usb3="00000000" w:csb0="0000009B"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embedRegular r:id="rId7" w:fontKey="{9E4014D1-A969-4ACB-B225-5419436A6FF2}"/>
  </w:font>
  <w:font w:name="Microsoft JhengHei">
    <w:panose1 w:val="020B0604030504040204"/>
    <w:charset w:val="88"/>
    <w:family w:val="swiss"/>
    <w:pitch w:val="variable"/>
    <w:sig w:usb0="000002A7" w:usb1="28CF4400" w:usb2="00000016" w:usb3="00000000" w:csb0="00100009" w:csb1="00000000"/>
    <w:embedRegular r:id="rId8" w:subsetted="1" w:fontKey="{7B7105C6-6359-4447-B040-BCB7AF10BA5E}"/>
    <w:embedBold r:id="rId9" w:subsetted="1" w:fontKey="{4545E67D-50A9-47FB-8803-3BFDF8D178F6}"/>
  </w:font>
  <w:font w:name="MingLiU">
    <w:altName w:val="細明體"/>
    <w:panose1 w:val="02010609000101010101"/>
    <w:charset w:val="88"/>
    <w:family w:val="modern"/>
    <w:pitch w:val="fixed"/>
    <w:sig w:usb0="A00002FF" w:usb1="28CFFCFA" w:usb2="00000016" w:usb3="00000000" w:csb0="00100001" w:csb1="00000000"/>
    <w:embedBold r:id="rId10" w:subsetted="1" w:fontKey="{36339C15-1EE5-4FCA-BDA6-C638FDEC9332}"/>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A4A756" w14:textId="66DE1278" w:rsidR="00645ABE" w:rsidRPr="00E43AF5" w:rsidRDefault="00A00D1A" w:rsidP="00E43AF5">
    <w:pPr>
      <w:pStyle w:val="Footer"/>
      <w:spacing w:line="240" w:lineRule="auto"/>
      <w:rPr>
        <w:rFonts w:eastAsia="Microsoft JhengHei"/>
      </w:rPr>
    </w:pPr>
    <w:r w:rsidRPr="000749C5">
      <w:drawing>
        <wp:anchor distT="0" distB="0" distL="114300" distR="114300" simplePos="0" relativeHeight="251661312" behindDoc="1" locked="1" layoutInCell="1" allowOverlap="1" wp14:anchorId="70776354" wp14:editId="3DC69809">
          <wp:simplePos x="0" y="0"/>
          <wp:positionH relativeFrom="page">
            <wp:posOffset>-74930</wp:posOffset>
          </wp:positionH>
          <wp:positionV relativeFrom="page">
            <wp:posOffset>9569450</wp:posOffset>
          </wp:positionV>
          <wp:extent cx="7808595" cy="1122045"/>
          <wp:effectExtent l="0" t="0" r="1905" b="1905"/>
          <wp:wrapNone/>
          <wp:docPr id="2001179545" name="Picture 200117954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4" name="Picture 224">
                    <a:extLst>
                      <a:ext uri="{C183D7F6-B498-43B3-948B-1728B52AA6E4}">
                        <adec:decorative xmlns:adec="http://schemas.microsoft.com/office/drawing/2017/decorative" val="1"/>
                      </a:ext>
                    </a:extLst>
                  </pic:cNvPr>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7808595" cy="1122045"/>
                  </a:xfrm>
                  <a:prstGeom prst="rect">
                    <a:avLst/>
                  </a:prstGeom>
                  <a:noFill/>
                  <a:ln>
                    <a:noFill/>
                  </a:ln>
                </pic:spPr>
              </pic:pic>
            </a:graphicData>
          </a:graphic>
          <wp14:sizeRelH relativeFrom="page">
            <wp14:pctWidth>0</wp14:pctWidth>
          </wp14:sizeRelH>
          <wp14:sizeRelV relativeFrom="page">
            <wp14:pctHeight>0</wp14:pctHeight>
          </wp14:sizeRelV>
        </wp:anchor>
      </w:drawing>
    </w:r>
    <w:r w:rsidR="00645ABE" w:rsidRPr="00E43AF5">
      <w:rPr>
        <w:rFonts w:eastAsia="Microsoft JhengHei"/>
      </w:rPr>
      <w:t>第</w:t>
    </w:r>
    <w:r w:rsidR="00645ABE">
      <w:rPr>
        <w:rFonts w:eastAsia="Microsoft JhengHei" w:hint="eastAsia"/>
      </w:rPr>
      <w:t xml:space="preserve"> </w:t>
    </w:r>
    <w:r w:rsidR="00645ABE" w:rsidRPr="00E43AF5">
      <w:rPr>
        <w:rFonts w:eastAsia="Microsoft JhengHei"/>
      </w:rPr>
      <w:fldChar w:fldCharType="begin"/>
    </w:r>
    <w:r w:rsidR="00645ABE" w:rsidRPr="00E43AF5">
      <w:rPr>
        <w:rFonts w:eastAsia="Microsoft JhengHei"/>
      </w:rPr>
      <w:instrText xml:space="preserve"> PAGE   \* MERGEFORMAT </w:instrText>
    </w:r>
    <w:r w:rsidR="00645ABE" w:rsidRPr="00E43AF5">
      <w:rPr>
        <w:rFonts w:eastAsia="Microsoft JhengHei"/>
      </w:rPr>
      <w:fldChar w:fldCharType="separate"/>
    </w:r>
    <w:r w:rsidR="00645ABE" w:rsidRPr="00E43AF5">
      <w:rPr>
        <w:rFonts w:eastAsia="Microsoft JhengHei"/>
      </w:rPr>
      <w:t>53</w:t>
    </w:r>
    <w:r w:rsidR="00645ABE" w:rsidRPr="00E43AF5">
      <w:rPr>
        <w:rFonts w:eastAsia="Microsoft JhengHei"/>
      </w:rPr>
      <w:fldChar w:fldCharType="end"/>
    </w:r>
    <w:r w:rsidR="00645ABE">
      <w:rPr>
        <w:rFonts w:eastAsia="Microsoft JhengHei"/>
      </w:rPr>
      <w:t xml:space="preserve"> </w:t>
    </w:r>
    <w:r w:rsidR="00645ABE" w:rsidRPr="00E43AF5">
      <w:rPr>
        <w:rFonts w:eastAsia="Microsoft JhengHei"/>
      </w:rPr>
      <w:t>頁</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C68114" w14:textId="77777777" w:rsidR="00645ABE" w:rsidRDefault="00645ABE" w:rsidP="00EC34F7">
    <w:pPr>
      <w:pStyle w:val="Footerfrontpage"/>
    </w:pPr>
    <w:r>
      <w:rPr>
        <w:noProof/>
      </w:rPr>
      <w:drawing>
        <wp:inline distT="0" distB="0" distL="0" distR="0" wp14:anchorId="6C6A8CA7" wp14:editId="757F6E60">
          <wp:extent cx="1260000" cy="624393"/>
          <wp:effectExtent l="0" t="0" r="0" b="4445"/>
          <wp:docPr id="20" name="Picture 20" descr="NDIS標誌。"/>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descr="NDIS標誌。"/>
                  <pic:cNvPicPr>
                    <a:picLocks noChangeAspect="1" noChangeArrowheads="1"/>
                  </pic:cNvPicPr>
                </pic:nvPicPr>
                <pic:blipFill>
                  <a:blip r:embed="rId1">
                    <a:extLst>
                      <a:ext uri="{28A0092B-C50C-407E-A947-70E740481C1C}">
                        <a14:useLocalDpi xmlns:a14="http://schemas.microsoft.com/office/drawing/2010/main" val="0"/>
                      </a:ext>
                    </a:extLst>
                  </a:blip>
                  <a:srcRect l="6397" b="11270"/>
                  <a:stretch>
                    <a:fillRect/>
                  </a:stretch>
                </pic:blipFill>
                <pic:spPr bwMode="auto">
                  <a:xfrm>
                    <a:off x="0" y="0"/>
                    <a:ext cx="1260000" cy="624393"/>
                  </a:xfrm>
                  <a:prstGeom prst="rect">
                    <a:avLst/>
                  </a:prstGeom>
                  <a:noFill/>
                  <a:ln>
                    <a:noFill/>
                  </a:ln>
                  <a:extLst>
                    <a:ext uri="{53640926-AAD7-44D8-BBD7-CCE9431645EC}">
                      <a14:shadowObscured xmlns:a14="http://schemas.microsoft.com/office/drawing/2010/main"/>
                    </a:ext>
                  </a:extLst>
                </pic:spPr>
              </pic:pic>
            </a:graphicData>
          </a:graphic>
        </wp:inline>
      </w:drawing>
    </w:r>
    <w:r>
      <w:tab/>
    </w:r>
    <w:r>
      <w:tab/>
    </w:r>
    <w:r>
      <w:tab/>
    </w:r>
    <w:r>
      <w:tab/>
    </w:r>
    <w:r>
      <w:tab/>
    </w:r>
    <w:r>
      <w:tab/>
    </w:r>
    <w:r>
      <w:tab/>
    </w:r>
    <w:r>
      <w:tab/>
      <w:t>ndis.gov.au</w:t>
    </w:r>
  </w:p>
  <w:p w14:paraId="5052C311" w14:textId="77777777" w:rsidR="00645ABE" w:rsidRPr="00BE3FC7" w:rsidRDefault="00645ABE" w:rsidP="00EC34F7">
    <w:pPr>
      <w:pStyle w:val="Tablespacerrow"/>
    </w:pPr>
    <w:r>
      <w:br/>
    </w:r>
  </w:p>
  <w:p w14:paraId="1212451C" w14:textId="77777777" w:rsidR="00645ABE" w:rsidRPr="00C36784" w:rsidRDefault="00645ABE" w:rsidP="00C36784">
    <w:pPr>
      <w:pStyle w:val="Defaul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E31535" w14:textId="77777777" w:rsidR="00645ABE" w:rsidRPr="001A07DF" w:rsidRDefault="00645ABE" w:rsidP="000749C5">
    <w:pPr>
      <w:pStyle w:val="Footer"/>
    </w:pPr>
    <w:r w:rsidRPr="00AD2EFB">
      <w:rPr>
        <w:rStyle w:val="IntenseEmphasis1"/>
      </w:rPr>
      <w:t>ndis.gov.au</w:t>
    </w:r>
    <w:r w:rsidRPr="00AD2EFB">
      <w:rPr>
        <w:rStyle w:val="IntenseEmphasis1"/>
      </w:rPr>
      <w:tab/>
    </w:r>
    <w:sdt>
      <w:sdtPr>
        <w:alias w:val="Title"/>
        <w:id w:val="1283552011"/>
        <w:placeholder>
          <w:docPart w:val="06AFA6750E784AC0BC2498A093684423"/>
        </w:placeholder>
        <w:dataBinding w:prefixMappings="xmlns:ns0='http://purl.org/dc/elements/1.1/' xmlns:ns1='http://schemas.openxmlformats.org/package/2006/metadata/core-properties' " w:xpath="/ns1:coreProperties[1]/ns0:title[1]" w:storeItemID="{6C3C8BC8-F283-45AE-878A-BAB7291924A1}"/>
        <w:text/>
      </w:sdtPr>
      <w:sdtContent>
        <w:r>
          <w:t>Cultural and Linguistic Diversity</w:t>
        </w:r>
      </w:sdtContent>
    </w:sdt>
    <w:r>
      <w:t>｜（</w:t>
    </w:r>
    <w:r>
      <w:t>Cultural and Linguistic Diversity</w:t>
    </w:r>
    <w:r>
      <w:t>）</w:t>
    </w:r>
    <w:sdt>
      <w:sdtPr>
        <w:id w:val="1414481748"/>
        <w:placeholder>
          <w:docPart w:val="135C2B978D244C5B8F1BEA8F248C9CC2"/>
        </w:placeholder>
        <w:showingPlcHdr/>
        <w:date w:fullDate="2020-08-13T00:00:00Z">
          <w:dateFormat w:val="MMMM yyyy"/>
          <w:lid w:val="en-US"/>
          <w:storeMappedDataAs w:val="dateTime"/>
          <w:calendar w:val="gregorian"/>
        </w:date>
      </w:sdtPr>
      <w:sdtContent>
        <w:r w:rsidRPr="003C132E">
          <w:rPr>
            <w:rStyle w:val="PlaceholderText"/>
          </w:rPr>
          <w:t>Click or tap to enter a date.</w:t>
        </w:r>
      </w:sdtContent>
    </w:sdt>
    <w:r w:rsidRPr="00AD2EFB">
      <w:rPr>
        <w:rStyle w:val="IntenseEmphasis1"/>
      </w:rPr>
      <w:tab/>
    </w:r>
    <w:sdt>
      <w:sdtPr>
        <w:id w:val="804224215"/>
        <w:docPartObj>
          <w:docPartGallery w:val="Page Numbers (Bottom of Page)"/>
          <w:docPartUnique/>
        </w:docPartObj>
      </w:sdtPr>
      <w:sdtContent>
        <w:r w:rsidRPr="001A07DF">
          <w:t>第　頁</w:t>
        </w:r>
        <w:r w:rsidRPr="001A07DF">
          <w:fldChar w:fldCharType="begin"/>
        </w:r>
        <w:r w:rsidRPr="001A07DF">
          <w:instrText xml:space="preserve"> PAGE   \* MERGEFORMAT </w:instrText>
        </w:r>
        <w:r w:rsidRPr="001A07DF">
          <w:fldChar w:fldCharType="separate"/>
        </w:r>
        <w:r w:rsidRPr="001A07DF">
          <w:t>2</w:t>
        </w:r>
        <w:r w:rsidRPr="001A07DF">
          <w:fldChar w:fldCharType="end"/>
        </w:r>
      </w:sdtContent>
    </w:sdt>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034E52" w14:textId="77777777" w:rsidR="00645ABE" w:rsidRDefault="00645ABE" w:rsidP="00C65783">
    <w:pPr>
      <w:rPr>
        <w:lang w:val="en-US"/>
      </w:rPr>
    </w:pPr>
    <w:r>
      <w:rPr>
        <w:noProof/>
        <w:lang w:val="en-US"/>
      </w:rPr>
      <w:drawing>
        <wp:inline distT="0" distB="0" distL="0" distR="0" wp14:anchorId="247FBED6" wp14:editId="4EA3A7D9">
          <wp:extent cx="1620000" cy="919733"/>
          <wp:effectExtent l="0" t="0" r="0" b="0"/>
          <wp:docPr id="7" name="Picture 7" descr="NDIS標誌"/>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NDIS標誌"/>
                  <pic:cNvPicPr>
                    <a:picLocks noChangeAspect="1" noChangeArrowheads="1"/>
                  </pic:cNvPicPr>
                </pic:nvPicPr>
                <pic:blipFill>
                  <a:blip r:embed="rId1" cstate="print">
                    <a:extLst>
                      <a:ext uri="{28A0092B-C50C-407E-A947-70E740481C1C}">
                        <a14:useLocalDpi xmlns:a14="http://schemas.microsoft.com/office/drawing/2010/main" val="0"/>
                      </a:ext>
                    </a:extLst>
                  </a:blip>
                  <a:srcRect l="7940"/>
                  <a:stretch>
                    <a:fillRect/>
                  </a:stretch>
                </pic:blipFill>
                <pic:spPr bwMode="auto">
                  <a:xfrm>
                    <a:off x="0" y="0"/>
                    <a:ext cx="1620000" cy="919733"/>
                  </a:xfrm>
                  <a:prstGeom prst="rect">
                    <a:avLst/>
                  </a:prstGeom>
                  <a:noFill/>
                  <a:ln>
                    <a:noFill/>
                  </a:ln>
                  <a:extLst>
                    <a:ext uri="{53640926-AAD7-44D8-BBD7-CCE9431645EC}">
                      <a14:shadowObscured xmlns:a14="http://schemas.microsoft.com/office/drawing/2010/main"/>
                    </a:ext>
                  </a:extLst>
                </pic:spPr>
              </pic:pic>
            </a:graphicData>
          </a:graphic>
        </wp:inline>
      </w:drawing>
    </w:r>
  </w:p>
  <w:p w14:paraId="46E05E6E" w14:textId="77777777" w:rsidR="00645ABE" w:rsidRDefault="00645ABE" w:rsidP="00CB3B8E"/>
  <w:p w14:paraId="2893761B" w14:textId="77777777" w:rsidR="00645ABE" w:rsidRPr="00CB3B8E" w:rsidRDefault="00645ABE" w:rsidP="00CB3B8E">
    <w:pPr>
      <w:pStyle w:val="Backpagetext"/>
    </w:pPr>
    <w:r w:rsidRPr="00CB3B8E">
      <w:t>ndis.gov.au</w:t>
    </w:r>
  </w:p>
  <w:p w14:paraId="3C26C2F9" w14:textId="77777777" w:rsidR="00645ABE" w:rsidRDefault="00645ABE" w:rsidP="00CB3B8E">
    <w:pPr>
      <w:pStyle w:val="Backpagetext"/>
    </w:pPr>
  </w:p>
  <w:p w14:paraId="3612AA24" w14:textId="77777777" w:rsidR="00645ABE" w:rsidRPr="00C65783" w:rsidRDefault="00645ABE" w:rsidP="00CB3B8E">
    <w:pPr>
      <w:pStyle w:val="Backpagetext"/>
    </w:pPr>
  </w:p>
  <w:p w14:paraId="0515FF33" w14:textId="77777777" w:rsidR="00645ABE" w:rsidRPr="00CB3B8E" w:rsidRDefault="00645ABE" w:rsidP="00CB3B8E">
    <w:pPr>
      <w:pStyle w:val="ProductCod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12CC7B2" w14:textId="77777777" w:rsidR="003F05C4" w:rsidRDefault="003F05C4">
      <w:pPr>
        <w:spacing w:before="0" w:after="0" w:line="240" w:lineRule="auto"/>
      </w:pPr>
      <w:r>
        <w:separator/>
      </w:r>
    </w:p>
  </w:footnote>
  <w:footnote w:type="continuationSeparator" w:id="0">
    <w:p w14:paraId="1CF416B3" w14:textId="77777777" w:rsidR="003F05C4" w:rsidRDefault="003F05C4">
      <w:pPr>
        <w:spacing w:before="0"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519C11" w14:textId="77777777" w:rsidR="00645ABE" w:rsidRDefault="00645ABE">
    <w:pPr>
      <w:pStyle w:val="Header"/>
    </w:pPr>
    <w:r>
      <w:drawing>
        <wp:anchor distT="0" distB="0" distL="114300" distR="114300" simplePos="0" relativeHeight="251658240" behindDoc="1" locked="0" layoutInCell="1" allowOverlap="1" wp14:anchorId="04F43F97" wp14:editId="29383589">
          <wp:simplePos x="0" y="0"/>
          <wp:positionH relativeFrom="page">
            <wp:posOffset>-53340</wp:posOffset>
          </wp:positionH>
          <wp:positionV relativeFrom="page">
            <wp:posOffset>-62865</wp:posOffset>
          </wp:positionV>
          <wp:extent cx="7714168" cy="10821600"/>
          <wp:effectExtent l="0" t="0" r="1270" b="0"/>
          <wp:wrapNone/>
          <wp:docPr id="22" name="Picture 2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7184912" name="Picture 22">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714168" cy="1082160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1F96D2" w14:textId="77777777" w:rsidR="00645ABE" w:rsidRPr="00C65783" w:rsidRDefault="00645ABE" w:rsidP="00C65783">
    <w:pPr>
      <w:pStyle w:val="Header"/>
    </w:pPr>
    <w:r>
      <mc:AlternateContent>
        <mc:Choice Requires="wps">
          <w:drawing>
            <wp:anchor distT="0" distB="0" distL="114300" distR="114300" simplePos="0" relativeHeight="251659264" behindDoc="1" locked="0" layoutInCell="1" allowOverlap="1" wp14:anchorId="57683378" wp14:editId="538B5D1B">
              <wp:simplePos x="0" y="0"/>
              <wp:positionH relativeFrom="page">
                <wp:posOffset>-106680</wp:posOffset>
              </wp:positionH>
              <wp:positionV relativeFrom="paragraph">
                <wp:posOffset>-225425</wp:posOffset>
              </wp:positionV>
              <wp:extent cx="7776000" cy="10800000"/>
              <wp:effectExtent l="0" t="0" r="0" b="1905"/>
              <wp:wrapNone/>
              <wp:docPr id="8" name="Rectangl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776000" cy="10800000"/>
                      </a:xfrm>
                      <a:prstGeom prst="rect">
                        <a:avLst/>
                      </a:prstGeom>
                      <a:solidFill>
                        <a:srgbClr val="6B2976"/>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rect w14:anchorId="6D04EBA8" id="Rectangle 8" o:spid="_x0000_s1026" alt="&quot;&quot;" style="position:absolute;margin-left:-8.4pt;margin-top:-17.75pt;width:612.3pt;height:850.4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BRJWgIAAB8FAAAOAAAAZHJzL2Uyb0RvYy54bWysVMFu2zAMvQ/YPwi6L3YCLOmCOEXXorsU&#10;bbF06FmVpdiALGqUGif7+lGS43RtscOwi02K5CP5RGp1vu8M2yn0LdiKTyclZ8pKqFu7rfiPh+tP&#10;Z5z5IGwtDFhV8YPy/Hz98cOqd0s1gwZMrZARiPXL3lW8CcEti8LLRnXCT8ApS0YN2IlAKm6LGkVP&#10;6J0pZmU5L3rA2iFI5T2dXmUjXyd8rZUMd1p7FZipONUW0hfT9yl+i/VKLLcoXNPKoQzxD1V0orWU&#10;dIS6EkGwZ2zfQHWtRPCgw0RCV4DWrVSpB+pmWr7qZtMIp1IvRI53I03+/8HK293G3SPR0Du/9CTG&#10;LvYau/in+tg+kXUYyVL7wCQdLhaLeVkSp5Js0/KMZNIIqDjFO/Thm4KORaHiSNeRWBK7Gx+y69El&#10;pvNg2vq6NSYpuH26NMh2gq5u/nX2ZTEf0P9wMzY6W4hhGTGeFKdukhQORkU/Y78rzdqa6p+lStKg&#10;qTGPkFLZMM2mRtQqp//8orcxInWaACOypvwj9gAQh/gtdq5y8I+hKs3pGFz+rbAcPEakzGDDGNy1&#10;FvA9AENdDZmz/5GkTE1k6Qnqwz0yhLwl3snrlu7tRvhwL5DWgi6bVj3c0Ucb6CsOg8RZA/jrvfPo&#10;T9NKVs56WrOK+5/PAhVn9rm7BLraKT0QTiaR8DGYo6gRukfa7ouIQCZhJeFUXAY8KpchrzK9D1Jd&#10;XCQ32isnwo3dOBnBI0Nxxh72jwLdMIiBhvgWjusllq/mMfsOBGVWBoW2MF378GLENX+pJ6/Tu7b+&#10;DQAA//8DAFBLAwQUAAYACAAAACEAVuPGvOEAAAANAQAADwAAAGRycy9kb3ducmV2LnhtbEyPwU7D&#10;MBBE70j8g7VIXFDrtFGSKsSpogpUcaRAz25skgh7bcVumv492xPcZndGs2+r7WwNm/QYBocCVssE&#10;mMbWqQE7AZ8fr4sNsBAlKmkcagFXHWBb399VslTugu96OsSOUQmGUgroY/Ql56HttZVh6bxG8r7d&#10;aGWkcey4GuWFyq3h6yTJuZUD0oVeer3rdftzOFsBE741hWmO1yf/1aZx/1Lsd34U4vFhbp6BRT3H&#10;vzDc8AkdamI6uTOqwIyAxSon9EgizTJgt8Q6KWh1IpXnWQq8rvj/L+pfAAAA//8DAFBLAQItABQA&#10;BgAIAAAAIQC2gziS/gAAAOEBAAATAAAAAAAAAAAAAAAAAAAAAABbQ29udGVudF9UeXBlc10ueG1s&#10;UEsBAi0AFAAGAAgAAAAhADj9If/WAAAAlAEAAAsAAAAAAAAAAAAAAAAALwEAAF9yZWxzLy5yZWxz&#10;UEsBAi0AFAAGAAgAAAAhAJs8FElaAgAAHwUAAA4AAAAAAAAAAAAAAAAALgIAAGRycy9lMm9Eb2Mu&#10;eG1sUEsBAi0AFAAGAAgAAAAhAFbjxrzhAAAADQEAAA8AAAAAAAAAAAAAAAAAtAQAAGRycy9kb3du&#10;cmV2LnhtbFBLBQYAAAAABAAEAPMAAADCBQAAAAA=&#10;" fillcolor="#6b2976" stroked="f" strokeweight="2pt">
              <w10:wrap anchorx="page"/>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9F04B3"/>
    <w:multiLevelType w:val="hybridMultilevel"/>
    <w:tmpl w:val="D65AC0D6"/>
    <w:lvl w:ilvl="0" w:tplc="7188131A">
      <w:start w:val="1"/>
      <w:numFmt w:val="bullet"/>
      <w:lvlText w:val=""/>
      <w:lvlJc w:val="left"/>
      <w:pPr>
        <w:ind w:left="720" w:hanging="360"/>
      </w:pPr>
      <w:rPr>
        <w:rFonts w:ascii="Symbol" w:hAnsi="Symbol" w:hint="default"/>
        <w:color w:val="6B2976"/>
      </w:rPr>
    </w:lvl>
    <w:lvl w:ilvl="1" w:tplc="488A6A1A" w:tentative="1">
      <w:start w:val="1"/>
      <w:numFmt w:val="bullet"/>
      <w:lvlText w:val="o"/>
      <w:lvlJc w:val="left"/>
      <w:pPr>
        <w:ind w:left="1440" w:hanging="360"/>
      </w:pPr>
      <w:rPr>
        <w:rFonts w:ascii="Courier New" w:hAnsi="Courier New" w:cs="Courier New" w:hint="default"/>
      </w:rPr>
    </w:lvl>
    <w:lvl w:ilvl="2" w:tplc="DB9EE62A" w:tentative="1">
      <w:start w:val="1"/>
      <w:numFmt w:val="bullet"/>
      <w:lvlText w:val=""/>
      <w:lvlJc w:val="left"/>
      <w:pPr>
        <w:ind w:left="2160" w:hanging="360"/>
      </w:pPr>
      <w:rPr>
        <w:rFonts w:ascii="Wingdings" w:hAnsi="Wingdings" w:hint="default"/>
      </w:rPr>
    </w:lvl>
    <w:lvl w:ilvl="3" w:tplc="6D92FD74" w:tentative="1">
      <w:start w:val="1"/>
      <w:numFmt w:val="bullet"/>
      <w:lvlText w:val=""/>
      <w:lvlJc w:val="left"/>
      <w:pPr>
        <w:ind w:left="2880" w:hanging="360"/>
      </w:pPr>
      <w:rPr>
        <w:rFonts w:ascii="Symbol" w:hAnsi="Symbol" w:hint="default"/>
      </w:rPr>
    </w:lvl>
    <w:lvl w:ilvl="4" w:tplc="D5584EF4" w:tentative="1">
      <w:start w:val="1"/>
      <w:numFmt w:val="bullet"/>
      <w:lvlText w:val="o"/>
      <w:lvlJc w:val="left"/>
      <w:pPr>
        <w:ind w:left="3600" w:hanging="360"/>
      </w:pPr>
      <w:rPr>
        <w:rFonts w:ascii="Courier New" w:hAnsi="Courier New" w:cs="Courier New" w:hint="default"/>
      </w:rPr>
    </w:lvl>
    <w:lvl w:ilvl="5" w:tplc="36FCD3F0" w:tentative="1">
      <w:start w:val="1"/>
      <w:numFmt w:val="bullet"/>
      <w:lvlText w:val=""/>
      <w:lvlJc w:val="left"/>
      <w:pPr>
        <w:ind w:left="4320" w:hanging="360"/>
      </w:pPr>
      <w:rPr>
        <w:rFonts w:ascii="Wingdings" w:hAnsi="Wingdings" w:hint="default"/>
      </w:rPr>
    </w:lvl>
    <w:lvl w:ilvl="6" w:tplc="353475EA" w:tentative="1">
      <w:start w:val="1"/>
      <w:numFmt w:val="bullet"/>
      <w:lvlText w:val=""/>
      <w:lvlJc w:val="left"/>
      <w:pPr>
        <w:ind w:left="5040" w:hanging="360"/>
      </w:pPr>
      <w:rPr>
        <w:rFonts w:ascii="Symbol" w:hAnsi="Symbol" w:hint="default"/>
      </w:rPr>
    </w:lvl>
    <w:lvl w:ilvl="7" w:tplc="0928AE28" w:tentative="1">
      <w:start w:val="1"/>
      <w:numFmt w:val="bullet"/>
      <w:lvlText w:val="o"/>
      <w:lvlJc w:val="left"/>
      <w:pPr>
        <w:ind w:left="5760" w:hanging="360"/>
      </w:pPr>
      <w:rPr>
        <w:rFonts w:ascii="Courier New" w:hAnsi="Courier New" w:cs="Courier New" w:hint="default"/>
      </w:rPr>
    </w:lvl>
    <w:lvl w:ilvl="8" w:tplc="B126A112" w:tentative="1">
      <w:start w:val="1"/>
      <w:numFmt w:val="bullet"/>
      <w:lvlText w:val=""/>
      <w:lvlJc w:val="left"/>
      <w:pPr>
        <w:ind w:left="6480" w:hanging="360"/>
      </w:pPr>
      <w:rPr>
        <w:rFonts w:ascii="Wingdings" w:hAnsi="Wingdings" w:hint="default"/>
      </w:rPr>
    </w:lvl>
  </w:abstractNum>
  <w:abstractNum w:abstractNumId="1" w15:restartNumberingAfterBreak="0">
    <w:nsid w:val="00BA0218"/>
    <w:multiLevelType w:val="hybridMultilevel"/>
    <w:tmpl w:val="5A562566"/>
    <w:lvl w:ilvl="0" w:tplc="7A9AF3D8">
      <w:start w:val="1"/>
      <w:numFmt w:val="bullet"/>
      <w:lvlText w:val=""/>
      <w:lvlJc w:val="left"/>
      <w:pPr>
        <w:ind w:left="720" w:hanging="360"/>
      </w:pPr>
      <w:rPr>
        <w:rFonts w:ascii="Symbol" w:hAnsi="Symbol" w:hint="default"/>
        <w:color w:val="6B2976"/>
      </w:rPr>
    </w:lvl>
    <w:lvl w:ilvl="1" w:tplc="6C52FEB8" w:tentative="1">
      <w:start w:val="1"/>
      <w:numFmt w:val="bullet"/>
      <w:lvlText w:val="o"/>
      <w:lvlJc w:val="left"/>
      <w:pPr>
        <w:ind w:left="1440" w:hanging="360"/>
      </w:pPr>
      <w:rPr>
        <w:rFonts w:ascii="Courier New" w:hAnsi="Courier New" w:cs="Courier New" w:hint="default"/>
      </w:rPr>
    </w:lvl>
    <w:lvl w:ilvl="2" w:tplc="94AC2F1A" w:tentative="1">
      <w:start w:val="1"/>
      <w:numFmt w:val="bullet"/>
      <w:lvlText w:val=""/>
      <w:lvlJc w:val="left"/>
      <w:pPr>
        <w:ind w:left="2160" w:hanging="360"/>
      </w:pPr>
      <w:rPr>
        <w:rFonts w:ascii="Wingdings" w:hAnsi="Wingdings" w:hint="default"/>
      </w:rPr>
    </w:lvl>
    <w:lvl w:ilvl="3" w:tplc="72DCC99A" w:tentative="1">
      <w:start w:val="1"/>
      <w:numFmt w:val="bullet"/>
      <w:lvlText w:val=""/>
      <w:lvlJc w:val="left"/>
      <w:pPr>
        <w:ind w:left="2880" w:hanging="360"/>
      </w:pPr>
      <w:rPr>
        <w:rFonts w:ascii="Symbol" w:hAnsi="Symbol" w:hint="default"/>
      </w:rPr>
    </w:lvl>
    <w:lvl w:ilvl="4" w:tplc="C39CC032" w:tentative="1">
      <w:start w:val="1"/>
      <w:numFmt w:val="bullet"/>
      <w:lvlText w:val="o"/>
      <w:lvlJc w:val="left"/>
      <w:pPr>
        <w:ind w:left="3600" w:hanging="360"/>
      </w:pPr>
      <w:rPr>
        <w:rFonts w:ascii="Courier New" w:hAnsi="Courier New" w:cs="Courier New" w:hint="default"/>
      </w:rPr>
    </w:lvl>
    <w:lvl w:ilvl="5" w:tplc="B060D674" w:tentative="1">
      <w:start w:val="1"/>
      <w:numFmt w:val="bullet"/>
      <w:lvlText w:val=""/>
      <w:lvlJc w:val="left"/>
      <w:pPr>
        <w:ind w:left="4320" w:hanging="360"/>
      </w:pPr>
      <w:rPr>
        <w:rFonts w:ascii="Wingdings" w:hAnsi="Wingdings" w:hint="default"/>
      </w:rPr>
    </w:lvl>
    <w:lvl w:ilvl="6" w:tplc="D7A6B820" w:tentative="1">
      <w:start w:val="1"/>
      <w:numFmt w:val="bullet"/>
      <w:lvlText w:val=""/>
      <w:lvlJc w:val="left"/>
      <w:pPr>
        <w:ind w:left="5040" w:hanging="360"/>
      </w:pPr>
      <w:rPr>
        <w:rFonts w:ascii="Symbol" w:hAnsi="Symbol" w:hint="default"/>
      </w:rPr>
    </w:lvl>
    <w:lvl w:ilvl="7" w:tplc="523C17E8" w:tentative="1">
      <w:start w:val="1"/>
      <w:numFmt w:val="bullet"/>
      <w:lvlText w:val="o"/>
      <w:lvlJc w:val="left"/>
      <w:pPr>
        <w:ind w:left="5760" w:hanging="360"/>
      </w:pPr>
      <w:rPr>
        <w:rFonts w:ascii="Courier New" w:hAnsi="Courier New" w:cs="Courier New" w:hint="default"/>
      </w:rPr>
    </w:lvl>
    <w:lvl w:ilvl="8" w:tplc="7F92A966" w:tentative="1">
      <w:start w:val="1"/>
      <w:numFmt w:val="bullet"/>
      <w:lvlText w:val=""/>
      <w:lvlJc w:val="left"/>
      <w:pPr>
        <w:ind w:left="6480" w:hanging="360"/>
      </w:pPr>
      <w:rPr>
        <w:rFonts w:ascii="Wingdings" w:hAnsi="Wingdings" w:hint="default"/>
      </w:rPr>
    </w:lvl>
  </w:abstractNum>
  <w:abstractNum w:abstractNumId="2" w15:restartNumberingAfterBreak="0">
    <w:nsid w:val="00F8606E"/>
    <w:multiLevelType w:val="hybridMultilevel"/>
    <w:tmpl w:val="B9348698"/>
    <w:lvl w:ilvl="0" w:tplc="5644BF3E">
      <w:start w:val="1"/>
      <w:numFmt w:val="bullet"/>
      <w:lvlText w:val=""/>
      <w:lvlJc w:val="left"/>
      <w:pPr>
        <w:ind w:left="720" w:hanging="360"/>
      </w:pPr>
      <w:rPr>
        <w:rFonts w:ascii="Symbol" w:hAnsi="Symbol" w:hint="default"/>
        <w:color w:val="6B2976"/>
      </w:rPr>
    </w:lvl>
    <w:lvl w:ilvl="1" w:tplc="56601B20" w:tentative="1">
      <w:start w:val="1"/>
      <w:numFmt w:val="bullet"/>
      <w:lvlText w:val="o"/>
      <w:lvlJc w:val="left"/>
      <w:pPr>
        <w:ind w:left="1440" w:hanging="360"/>
      </w:pPr>
      <w:rPr>
        <w:rFonts w:ascii="Courier New" w:hAnsi="Courier New" w:cs="Courier New" w:hint="default"/>
      </w:rPr>
    </w:lvl>
    <w:lvl w:ilvl="2" w:tplc="F038378C" w:tentative="1">
      <w:start w:val="1"/>
      <w:numFmt w:val="bullet"/>
      <w:lvlText w:val=""/>
      <w:lvlJc w:val="left"/>
      <w:pPr>
        <w:ind w:left="2160" w:hanging="360"/>
      </w:pPr>
      <w:rPr>
        <w:rFonts w:ascii="Wingdings" w:hAnsi="Wingdings" w:hint="default"/>
      </w:rPr>
    </w:lvl>
    <w:lvl w:ilvl="3" w:tplc="85D25ADC" w:tentative="1">
      <w:start w:val="1"/>
      <w:numFmt w:val="bullet"/>
      <w:lvlText w:val=""/>
      <w:lvlJc w:val="left"/>
      <w:pPr>
        <w:ind w:left="2880" w:hanging="360"/>
      </w:pPr>
      <w:rPr>
        <w:rFonts w:ascii="Symbol" w:hAnsi="Symbol" w:hint="default"/>
      </w:rPr>
    </w:lvl>
    <w:lvl w:ilvl="4" w:tplc="38CAE990" w:tentative="1">
      <w:start w:val="1"/>
      <w:numFmt w:val="bullet"/>
      <w:lvlText w:val="o"/>
      <w:lvlJc w:val="left"/>
      <w:pPr>
        <w:ind w:left="3600" w:hanging="360"/>
      </w:pPr>
      <w:rPr>
        <w:rFonts w:ascii="Courier New" w:hAnsi="Courier New" w:cs="Courier New" w:hint="default"/>
      </w:rPr>
    </w:lvl>
    <w:lvl w:ilvl="5" w:tplc="C45CA002" w:tentative="1">
      <w:start w:val="1"/>
      <w:numFmt w:val="bullet"/>
      <w:lvlText w:val=""/>
      <w:lvlJc w:val="left"/>
      <w:pPr>
        <w:ind w:left="4320" w:hanging="360"/>
      </w:pPr>
      <w:rPr>
        <w:rFonts w:ascii="Wingdings" w:hAnsi="Wingdings" w:hint="default"/>
      </w:rPr>
    </w:lvl>
    <w:lvl w:ilvl="6" w:tplc="E9D42DA2" w:tentative="1">
      <w:start w:val="1"/>
      <w:numFmt w:val="bullet"/>
      <w:lvlText w:val=""/>
      <w:lvlJc w:val="left"/>
      <w:pPr>
        <w:ind w:left="5040" w:hanging="360"/>
      </w:pPr>
      <w:rPr>
        <w:rFonts w:ascii="Symbol" w:hAnsi="Symbol" w:hint="default"/>
      </w:rPr>
    </w:lvl>
    <w:lvl w:ilvl="7" w:tplc="E5FA4374" w:tentative="1">
      <w:start w:val="1"/>
      <w:numFmt w:val="bullet"/>
      <w:lvlText w:val="o"/>
      <w:lvlJc w:val="left"/>
      <w:pPr>
        <w:ind w:left="5760" w:hanging="360"/>
      </w:pPr>
      <w:rPr>
        <w:rFonts w:ascii="Courier New" w:hAnsi="Courier New" w:cs="Courier New" w:hint="default"/>
      </w:rPr>
    </w:lvl>
    <w:lvl w:ilvl="8" w:tplc="1A64C968" w:tentative="1">
      <w:start w:val="1"/>
      <w:numFmt w:val="bullet"/>
      <w:lvlText w:val=""/>
      <w:lvlJc w:val="left"/>
      <w:pPr>
        <w:ind w:left="6480" w:hanging="360"/>
      </w:pPr>
      <w:rPr>
        <w:rFonts w:ascii="Wingdings" w:hAnsi="Wingdings" w:hint="default"/>
      </w:rPr>
    </w:lvl>
  </w:abstractNum>
  <w:abstractNum w:abstractNumId="3" w15:restartNumberingAfterBreak="0">
    <w:nsid w:val="01B35D7C"/>
    <w:multiLevelType w:val="hybridMultilevel"/>
    <w:tmpl w:val="FB242C52"/>
    <w:lvl w:ilvl="0" w:tplc="A79EF9FC">
      <w:start w:val="1"/>
      <w:numFmt w:val="bullet"/>
      <w:lvlText w:val=""/>
      <w:lvlJc w:val="left"/>
      <w:pPr>
        <w:ind w:left="720" w:hanging="360"/>
      </w:pPr>
      <w:rPr>
        <w:rFonts w:ascii="Symbol" w:hAnsi="Symbol" w:hint="default"/>
        <w:color w:val="6B2976"/>
      </w:rPr>
    </w:lvl>
    <w:lvl w:ilvl="1" w:tplc="DCF2ED44" w:tentative="1">
      <w:start w:val="1"/>
      <w:numFmt w:val="bullet"/>
      <w:lvlText w:val="o"/>
      <w:lvlJc w:val="left"/>
      <w:pPr>
        <w:ind w:left="1440" w:hanging="360"/>
      </w:pPr>
      <w:rPr>
        <w:rFonts w:ascii="Courier New" w:hAnsi="Courier New" w:cs="Courier New" w:hint="default"/>
      </w:rPr>
    </w:lvl>
    <w:lvl w:ilvl="2" w:tplc="CA1E6484" w:tentative="1">
      <w:start w:val="1"/>
      <w:numFmt w:val="bullet"/>
      <w:lvlText w:val=""/>
      <w:lvlJc w:val="left"/>
      <w:pPr>
        <w:ind w:left="2160" w:hanging="360"/>
      </w:pPr>
      <w:rPr>
        <w:rFonts w:ascii="Wingdings" w:hAnsi="Wingdings" w:hint="default"/>
      </w:rPr>
    </w:lvl>
    <w:lvl w:ilvl="3" w:tplc="AE4286C8" w:tentative="1">
      <w:start w:val="1"/>
      <w:numFmt w:val="bullet"/>
      <w:lvlText w:val=""/>
      <w:lvlJc w:val="left"/>
      <w:pPr>
        <w:ind w:left="2880" w:hanging="360"/>
      </w:pPr>
      <w:rPr>
        <w:rFonts w:ascii="Symbol" w:hAnsi="Symbol" w:hint="default"/>
      </w:rPr>
    </w:lvl>
    <w:lvl w:ilvl="4" w:tplc="414A44AC" w:tentative="1">
      <w:start w:val="1"/>
      <w:numFmt w:val="bullet"/>
      <w:lvlText w:val="o"/>
      <w:lvlJc w:val="left"/>
      <w:pPr>
        <w:ind w:left="3600" w:hanging="360"/>
      </w:pPr>
      <w:rPr>
        <w:rFonts w:ascii="Courier New" w:hAnsi="Courier New" w:cs="Courier New" w:hint="default"/>
      </w:rPr>
    </w:lvl>
    <w:lvl w:ilvl="5" w:tplc="CAAA922A" w:tentative="1">
      <w:start w:val="1"/>
      <w:numFmt w:val="bullet"/>
      <w:lvlText w:val=""/>
      <w:lvlJc w:val="left"/>
      <w:pPr>
        <w:ind w:left="4320" w:hanging="360"/>
      </w:pPr>
      <w:rPr>
        <w:rFonts w:ascii="Wingdings" w:hAnsi="Wingdings" w:hint="default"/>
      </w:rPr>
    </w:lvl>
    <w:lvl w:ilvl="6" w:tplc="D6786E6E" w:tentative="1">
      <w:start w:val="1"/>
      <w:numFmt w:val="bullet"/>
      <w:lvlText w:val=""/>
      <w:lvlJc w:val="left"/>
      <w:pPr>
        <w:ind w:left="5040" w:hanging="360"/>
      </w:pPr>
      <w:rPr>
        <w:rFonts w:ascii="Symbol" w:hAnsi="Symbol" w:hint="default"/>
      </w:rPr>
    </w:lvl>
    <w:lvl w:ilvl="7" w:tplc="14D6B794" w:tentative="1">
      <w:start w:val="1"/>
      <w:numFmt w:val="bullet"/>
      <w:lvlText w:val="o"/>
      <w:lvlJc w:val="left"/>
      <w:pPr>
        <w:ind w:left="5760" w:hanging="360"/>
      </w:pPr>
      <w:rPr>
        <w:rFonts w:ascii="Courier New" w:hAnsi="Courier New" w:cs="Courier New" w:hint="default"/>
      </w:rPr>
    </w:lvl>
    <w:lvl w:ilvl="8" w:tplc="5952F09C" w:tentative="1">
      <w:start w:val="1"/>
      <w:numFmt w:val="bullet"/>
      <w:lvlText w:val=""/>
      <w:lvlJc w:val="left"/>
      <w:pPr>
        <w:ind w:left="6480" w:hanging="360"/>
      </w:pPr>
      <w:rPr>
        <w:rFonts w:ascii="Wingdings" w:hAnsi="Wingdings" w:hint="default"/>
      </w:rPr>
    </w:lvl>
  </w:abstractNum>
  <w:abstractNum w:abstractNumId="4" w15:restartNumberingAfterBreak="0">
    <w:nsid w:val="01FC4DA3"/>
    <w:multiLevelType w:val="hybridMultilevel"/>
    <w:tmpl w:val="698202E8"/>
    <w:lvl w:ilvl="0" w:tplc="68482672">
      <w:start w:val="1"/>
      <w:numFmt w:val="bullet"/>
      <w:lvlText w:val=""/>
      <w:lvlJc w:val="left"/>
      <w:pPr>
        <w:ind w:left="720" w:hanging="360"/>
      </w:pPr>
      <w:rPr>
        <w:rFonts w:ascii="Symbol" w:hAnsi="Symbol" w:hint="default"/>
        <w:color w:val="6B2976"/>
      </w:rPr>
    </w:lvl>
    <w:lvl w:ilvl="1" w:tplc="4D90FA72" w:tentative="1">
      <w:start w:val="1"/>
      <w:numFmt w:val="bullet"/>
      <w:lvlText w:val="o"/>
      <w:lvlJc w:val="left"/>
      <w:pPr>
        <w:ind w:left="1440" w:hanging="360"/>
      </w:pPr>
      <w:rPr>
        <w:rFonts w:ascii="Courier New" w:hAnsi="Courier New" w:cs="Courier New" w:hint="default"/>
      </w:rPr>
    </w:lvl>
    <w:lvl w:ilvl="2" w:tplc="A724A49A" w:tentative="1">
      <w:start w:val="1"/>
      <w:numFmt w:val="bullet"/>
      <w:lvlText w:val=""/>
      <w:lvlJc w:val="left"/>
      <w:pPr>
        <w:ind w:left="2160" w:hanging="360"/>
      </w:pPr>
      <w:rPr>
        <w:rFonts w:ascii="Wingdings" w:hAnsi="Wingdings" w:hint="default"/>
      </w:rPr>
    </w:lvl>
    <w:lvl w:ilvl="3" w:tplc="32DC842C" w:tentative="1">
      <w:start w:val="1"/>
      <w:numFmt w:val="bullet"/>
      <w:lvlText w:val=""/>
      <w:lvlJc w:val="left"/>
      <w:pPr>
        <w:ind w:left="2880" w:hanging="360"/>
      </w:pPr>
      <w:rPr>
        <w:rFonts w:ascii="Symbol" w:hAnsi="Symbol" w:hint="default"/>
      </w:rPr>
    </w:lvl>
    <w:lvl w:ilvl="4" w:tplc="15ACA7C8" w:tentative="1">
      <w:start w:val="1"/>
      <w:numFmt w:val="bullet"/>
      <w:lvlText w:val="o"/>
      <w:lvlJc w:val="left"/>
      <w:pPr>
        <w:ind w:left="3600" w:hanging="360"/>
      </w:pPr>
      <w:rPr>
        <w:rFonts w:ascii="Courier New" w:hAnsi="Courier New" w:cs="Courier New" w:hint="default"/>
      </w:rPr>
    </w:lvl>
    <w:lvl w:ilvl="5" w:tplc="5350B690" w:tentative="1">
      <w:start w:val="1"/>
      <w:numFmt w:val="bullet"/>
      <w:lvlText w:val=""/>
      <w:lvlJc w:val="left"/>
      <w:pPr>
        <w:ind w:left="4320" w:hanging="360"/>
      </w:pPr>
      <w:rPr>
        <w:rFonts w:ascii="Wingdings" w:hAnsi="Wingdings" w:hint="default"/>
      </w:rPr>
    </w:lvl>
    <w:lvl w:ilvl="6" w:tplc="407E9414" w:tentative="1">
      <w:start w:val="1"/>
      <w:numFmt w:val="bullet"/>
      <w:lvlText w:val=""/>
      <w:lvlJc w:val="left"/>
      <w:pPr>
        <w:ind w:left="5040" w:hanging="360"/>
      </w:pPr>
      <w:rPr>
        <w:rFonts w:ascii="Symbol" w:hAnsi="Symbol" w:hint="default"/>
      </w:rPr>
    </w:lvl>
    <w:lvl w:ilvl="7" w:tplc="6D62B6F0" w:tentative="1">
      <w:start w:val="1"/>
      <w:numFmt w:val="bullet"/>
      <w:lvlText w:val="o"/>
      <w:lvlJc w:val="left"/>
      <w:pPr>
        <w:ind w:left="5760" w:hanging="360"/>
      </w:pPr>
      <w:rPr>
        <w:rFonts w:ascii="Courier New" w:hAnsi="Courier New" w:cs="Courier New" w:hint="default"/>
      </w:rPr>
    </w:lvl>
    <w:lvl w:ilvl="8" w:tplc="A6C2D714" w:tentative="1">
      <w:start w:val="1"/>
      <w:numFmt w:val="bullet"/>
      <w:lvlText w:val=""/>
      <w:lvlJc w:val="left"/>
      <w:pPr>
        <w:ind w:left="6480" w:hanging="360"/>
      </w:pPr>
      <w:rPr>
        <w:rFonts w:ascii="Wingdings" w:hAnsi="Wingdings" w:hint="default"/>
      </w:rPr>
    </w:lvl>
  </w:abstractNum>
  <w:abstractNum w:abstractNumId="5" w15:restartNumberingAfterBreak="0">
    <w:nsid w:val="026D3050"/>
    <w:multiLevelType w:val="hybridMultilevel"/>
    <w:tmpl w:val="28FA5082"/>
    <w:lvl w:ilvl="0" w:tplc="F800C596">
      <w:start w:val="1"/>
      <w:numFmt w:val="bullet"/>
      <w:lvlText w:val=""/>
      <w:lvlJc w:val="left"/>
      <w:pPr>
        <w:ind w:left="720" w:hanging="360"/>
      </w:pPr>
      <w:rPr>
        <w:rFonts w:ascii="Symbol" w:hAnsi="Symbol" w:hint="default"/>
        <w:color w:val="6B2976"/>
      </w:rPr>
    </w:lvl>
    <w:lvl w:ilvl="1" w:tplc="7F404E98" w:tentative="1">
      <w:start w:val="1"/>
      <w:numFmt w:val="bullet"/>
      <w:lvlText w:val="o"/>
      <w:lvlJc w:val="left"/>
      <w:pPr>
        <w:ind w:left="1440" w:hanging="360"/>
      </w:pPr>
      <w:rPr>
        <w:rFonts w:ascii="Courier New" w:hAnsi="Courier New" w:cs="Courier New" w:hint="default"/>
      </w:rPr>
    </w:lvl>
    <w:lvl w:ilvl="2" w:tplc="74E63576" w:tentative="1">
      <w:start w:val="1"/>
      <w:numFmt w:val="bullet"/>
      <w:lvlText w:val=""/>
      <w:lvlJc w:val="left"/>
      <w:pPr>
        <w:ind w:left="2160" w:hanging="360"/>
      </w:pPr>
      <w:rPr>
        <w:rFonts w:ascii="Wingdings" w:hAnsi="Wingdings" w:hint="default"/>
      </w:rPr>
    </w:lvl>
    <w:lvl w:ilvl="3" w:tplc="3C34EB7A" w:tentative="1">
      <w:start w:val="1"/>
      <w:numFmt w:val="bullet"/>
      <w:lvlText w:val=""/>
      <w:lvlJc w:val="left"/>
      <w:pPr>
        <w:ind w:left="2880" w:hanging="360"/>
      </w:pPr>
      <w:rPr>
        <w:rFonts w:ascii="Symbol" w:hAnsi="Symbol" w:hint="default"/>
      </w:rPr>
    </w:lvl>
    <w:lvl w:ilvl="4" w:tplc="633E95D4" w:tentative="1">
      <w:start w:val="1"/>
      <w:numFmt w:val="bullet"/>
      <w:lvlText w:val="o"/>
      <w:lvlJc w:val="left"/>
      <w:pPr>
        <w:ind w:left="3600" w:hanging="360"/>
      </w:pPr>
      <w:rPr>
        <w:rFonts w:ascii="Courier New" w:hAnsi="Courier New" w:cs="Courier New" w:hint="default"/>
      </w:rPr>
    </w:lvl>
    <w:lvl w:ilvl="5" w:tplc="714286F0" w:tentative="1">
      <w:start w:val="1"/>
      <w:numFmt w:val="bullet"/>
      <w:lvlText w:val=""/>
      <w:lvlJc w:val="left"/>
      <w:pPr>
        <w:ind w:left="4320" w:hanging="360"/>
      </w:pPr>
      <w:rPr>
        <w:rFonts w:ascii="Wingdings" w:hAnsi="Wingdings" w:hint="default"/>
      </w:rPr>
    </w:lvl>
    <w:lvl w:ilvl="6" w:tplc="4954ABBE" w:tentative="1">
      <w:start w:val="1"/>
      <w:numFmt w:val="bullet"/>
      <w:lvlText w:val=""/>
      <w:lvlJc w:val="left"/>
      <w:pPr>
        <w:ind w:left="5040" w:hanging="360"/>
      </w:pPr>
      <w:rPr>
        <w:rFonts w:ascii="Symbol" w:hAnsi="Symbol" w:hint="default"/>
      </w:rPr>
    </w:lvl>
    <w:lvl w:ilvl="7" w:tplc="464AE74C" w:tentative="1">
      <w:start w:val="1"/>
      <w:numFmt w:val="bullet"/>
      <w:lvlText w:val="o"/>
      <w:lvlJc w:val="left"/>
      <w:pPr>
        <w:ind w:left="5760" w:hanging="360"/>
      </w:pPr>
      <w:rPr>
        <w:rFonts w:ascii="Courier New" w:hAnsi="Courier New" w:cs="Courier New" w:hint="default"/>
      </w:rPr>
    </w:lvl>
    <w:lvl w:ilvl="8" w:tplc="F47AA8E8" w:tentative="1">
      <w:start w:val="1"/>
      <w:numFmt w:val="bullet"/>
      <w:lvlText w:val=""/>
      <w:lvlJc w:val="left"/>
      <w:pPr>
        <w:ind w:left="6480" w:hanging="360"/>
      </w:pPr>
      <w:rPr>
        <w:rFonts w:ascii="Wingdings" w:hAnsi="Wingdings" w:hint="default"/>
      </w:rPr>
    </w:lvl>
  </w:abstractNum>
  <w:abstractNum w:abstractNumId="6" w15:restartNumberingAfterBreak="0">
    <w:nsid w:val="033D77A2"/>
    <w:multiLevelType w:val="hybridMultilevel"/>
    <w:tmpl w:val="C616CD64"/>
    <w:lvl w:ilvl="0" w:tplc="58D4385E">
      <w:start w:val="1"/>
      <w:numFmt w:val="bullet"/>
      <w:lvlText w:val=""/>
      <w:lvlJc w:val="left"/>
      <w:pPr>
        <w:ind w:left="720" w:hanging="360"/>
      </w:pPr>
      <w:rPr>
        <w:rFonts w:ascii="Symbol" w:hAnsi="Symbol" w:hint="default"/>
        <w:color w:val="6B2976"/>
      </w:rPr>
    </w:lvl>
    <w:lvl w:ilvl="1" w:tplc="EB023246" w:tentative="1">
      <w:start w:val="1"/>
      <w:numFmt w:val="bullet"/>
      <w:lvlText w:val="o"/>
      <w:lvlJc w:val="left"/>
      <w:pPr>
        <w:ind w:left="1440" w:hanging="360"/>
      </w:pPr>
      <w:rPr>
        <w:rFonts w:ascii="Courier New" w:hAnsi="Courier New" w:cs="Courier New" w:hint="default"/>
      </w:rPr>
    </w:lvl>
    <w:lvl w:ilvl="2" w:tplc="F7808F3A" w:tentative="1">
      <w:start w:val="1"/>
      <w:numFmt w:val="bullet"/>
      <w:lvlText w:val=""/>
      <w:lvlJc w:val="left"/>
      <w:pPr>
        <w:ind w:left="2160" w:hanging="360"/>
      </w:pPr>
      <w:rPr>
        <w:rFonts w:ascii="Wingdings" w:hAnsi="Wingdings" w:hint="default"/>
      </w:rPr>
    </w:lvl>
    <w:lvl w:ilvl="3" w:tplc="4510C4E8" w:tentative="1">
      <w:start w:val="1"/>
      <w:numFmt w:val="bullet"/>
      <w:lvlText w:val=""/>
      <w:lvlJc w:val="left"/>
      <w:pPr>
        <w:ind w:left="2880" w:hanging="360"/>
      </w:pPr>
      <w:rPr>
        <w:rFonts w:ascii="Symbol" w:hAnsi="Symbol" w:hint="default"/>
      </w:rPr>
    </w:lvl>
    <w:lvl w:ilvl="4" w:tplc="7B7E116A" w:tentative="1">
      <w:start w:val="1"/>
      <w:numFmt w:val="bullet"/>
      <w:lvlText w:val="o"/>
      <w:lvlJc w:val="left"/>
      <w:pPr>
        <w:ind w:left="3600" w:hanging="360"/>
      </w:pPr>
      <w:rPr>
        <w:rFonts w:ascii="Courier New" w:hAnsi="Courier New" w:cs="Courier New" w:hint="default"/>
      </w:rPr>
    </w:lvl>
    <w:lvl w:ilvl="5" w:tplc="4E3842BE" w:tentative="1">
      <w:start w:val="1"/>
      <w:numFmt w:val="bullet"/>
      <w:lvlText w:val=""/>
      <w:lvlJc w:val="left"/>
      <w:pPr>
        <w:ind w:left="4320" w:hanging="360"/>
      </w:pPr>
      <w:rPr>
        <w:rFonts w:ascii="Wingdings" w:hAnsi="Wingdings" w:hint="default"/>
      </w:rPr>
    </w:lvl>
    <w:lvl w:ilvl="6" w:tplc="064E61B0" w:tentative="1">
      <w:start w:val="1"/>
      <w:numFmt w:val="bullet"/>
      <w:lvlText w:val=""/>
      <w:lvlJc w:val="left"/>
      <w:pPr>
        <w:ind w:left="5040" w:hanging="360"/>
      </w:pPr>
      <w:rPr>
        <w:rFonts w:ascii="Symbol" w:hAnsi="Symbol" w:hint="default"/>
      </w:rPr>
    </w:lvl>
    <w:lvl w:ilvl="7" w:tplc="2D7A15B2" w:tentative="1">
      <w:start w:val="1"/>
      <w:numFmt w:val="bullet"/>
      <w:lvlText w:val="o"/>
      <w:lvlJc w:val="left"/>
      <w:pPr>
        <w:ind w:left="5760" w:hanging="360"/>
      </w:pPr>
      <w:rPr>
        <w:rFonts w:ascii="Courier New" w:hAnsi="Courier New" w:cs="Courier New" w:hint="default"/>
      </w:rPr>
    </w:lvl>
    <w:lvl w:ilvl="8" w:tplc="9194423A" w:tentative="1">
      <w:start w:val="1"/>
      <w:numFmt w:val="bullet"/>
      <w:lvlText w:val=""/>
      <w:lvlJc w:val="left"/>
      <w:pPr>
        <w:ind w:left="6480" w:hanging="360"/>
      </w:pPr>
      <w:rPr>
        <w:rFonts w:ascii="Wingdings" w:hAnsi="Wingdings" w:hint="default"/>
      </w:rPr>
    </w:lvl>
  </w:abstractNum>
  <w:abstractNum w:abstractNumId="7" w15:restartNumberingAfterBreak="0">
    <w:nsid w:val="048D4AB1"/>
    <w:multiLevelType w:val="hybridMultilevel"/>
    <w:tmpl w:val="ACC0C36E"/>
    <w:lvl w:ilvl="0" w:tplc="703E77FE">
      <w:start w:val="1"/>
      <w:numFmt w:val="bullet"/>
      <w:lvlText w:val=""/>
      <w:lvlJc w:val="left"/>
      <w:pPr>
        <w:ind w:left="720" w:hanging="360"/>
      </w:pPr>
      <w:rPr>
        <w:rFonts w:ascii="Symbol" w:hAnsi="Symbol" w:hint="default"/>
        <w:color w:val="6B2976"/>
      </w:rPr>
    </w:lvl>
    <w:lvl w:ilvl="1" w:tplc="C6D0B5F6" w:tentative="1">
      <w:start w:val="1"/>
      <w:numFmt w:val="bullet"/>
      <w:lvlText w:val="o"/>
      <w:lvlJc w:val="left"/>
      <w:pPr>
        <w:ind w:left="1440" w:hanging="360"/>
      </w:pPr>
      <w:rPr>
        <w:rFonts w:ascii="Courier New" w:hAnsi="Courier New" w:cs="Courier New" w:hint="default"/>
      </w:rPr>
    </w:lvl>
    <w:lvl w:ilvl="2" w:tplc="4AA04D76" w:tentative="1">
      <w:start w:val="1"/>
      <w:numFmt w:val="bullet"/>
      <w:lvlText w:val=""/>
      <w:lvlJc w:val="left"/>
      <w:pPr>
        <w:ind w:left="2160" w:hanging="360"/>
      </w:pPr>
      <w:rPr>
        <w:rFonts w:ascii="Wingdings" w:hAnsi="Wingdings" w:hint="default"/>
      </w:rPr>
    </w:lvl>
    <w:lvl w:ilvl="3" w:tplc="27040BAC" w:tentative="1">
      <w:start w:val="1"/>
      <w:numFmt w:val="bullet"/>
      <w:lvlText w:val=""/>
      <w:lvlJc w:val="left"/>
      <w:pPr>
        <w:ind w:left="2880" w:hanging="360"/>
      </w:pPr>
      <w:rPr>
        <w:rFonts w:ascii="Symbol" w:hAnsi="Symbol" w:hint="default"/>
      </w:rPr>
    </w:lvl>
    <w:lvl w:ilvl="4" w:tplc="25849678" w:tentative="1">
      <w:start w:val="1"/>
      <w:numFmt w:val="bullet"/>
      <w:lvlText w:val="o"/>
      <w:lvlJc w:val="left"/>
      <w:pPr>
        <w:ind w:left="3600" w:hanging="360"/>
      </w:pPr>
      <w:rPr>
        <w:rFonts w:ascii="Courier New" w:hAnsi="Courier New" w:cs="Courier New" w:hint="default"/>
      </w:rPr>
    </w:lvl>
    <w:lvl w:ilvl="5" w:tplc="1DBAD788" w:tentative="1">
      <w:start w:val="1"/>
      <w:numFmt w:val="bullet"/>
      <w:lvlText w:val=""/>
      <w:lvlJc w:val="left"/>
      <w:pPr>
        <w:ind w:left="4320" w:hanging="360"/>
      </w:pPr>
      <w:rPr>
        <w:rFonts w:ascii="Wingdings" w:hAnsi="Wingdings" w:hint="default"/>
      </w:rPr>
    </w:lvl>
    <w:lvl w:ilvl="6" w:tplc="15861928" w:tentative="1">
      <w:start w:val="1"/>
      <w:numFmt w:val="bullet"/>
      <w:lvlText w:val=""/>
      <w:lvlJc w:val="left"/>
      <w:pPr>
        <w:ind w:left="5040" w:hanging="360"/>
      </w:pPr>
      <w:rPr>
        <w:rFonts w:ascii="Symbol" w:hAnsi="Symbol" w:hint="default"/>
      </w:rPr>
    </w:lvl>
    <w:lvl w:ilvl="7" w:tplc="92BEFD32" w:tentative="1">
      <w:start w:val="1"/>
      <w:numFmt w:val="bullet"/>
      <w:lvlText w:val="o"/>
      <w:lvlJc w:val="left"/>
      <w:pPr>
        <w:ind w:left="5760" w:hanging="360"/>
      </w:pPr>
      <w:rPr>
        <w:rFonts w:ascii="Courier New" w:hAnsi="Courier New" w:cs="Courier New" w:hint="default"/>
      </w:rPr>
    </w:lvl>
    <w:lvl w:ilvl="8" w:tplc="043E3D70" w:tentative="1">
      <w:start w:val="1"/>
      <w:numFmt w:val="bullet"/>
      <w:lvlText w:val=""/>
      <w:lvlJc w:val="left"/>
      <w:pPr>
        <w:ind w:left="6480" w:hanging="360"/>
      </w:pPr>
      <w:rPr>
        <w:rFonts w:ascii="Wingdings" w:hAnsi="Wingdings" w:hint="default"/>
      </w:rPr>
    </w:lvl>
  </w:abstractNum>
  <w:abstractNum w:abstractNumId="8" w15:restartNumberingAfterBreak="0">
    <w:nsid w:val="05BE6E8B"/>
    <w:multiLevelType w:val="hybridMultilevel"/>
    <w:tmpl w:val="0DA01F94"/>
    <w:lvl w:ilvl="0" w:tplc="EDB26450">
      <w:start w:val="1"/>
      <w:numFmt w:val="bullet"/>
      <w:lvlText w:val=""/>
      <w:lvlJc w:val="left"/>
      <w:pPr>
        <w:ind w:left="720" w:hanging="360"/>
      </w:pPr>
      <w:rPr>
        <w:rFonts w:ascii="Symbol" w:hAnsi="Symbol" w:hint="default"/>
        <w:color w:val="6B2976"/>
      </w:rPr>
    </w:lvl>
    <w:lvl w:ilvl="1" w:tplc="E8A2439E" w:tentative="1">
      <w:start w:val="1"/>
      <w:numFmt w:val="bullet"/>
      <w:lvlText w:val="o"/>
      <w:lvlJc w:val="left"/>
      <w:pPr>
        <w:ind w:left="1440" w:hanging="360"/>
      </w:pPr>
      <w:rPr>
        <w:rFonts w:ascii="Courier New" w:hAnsi="Courier New" w:cs="Courier New" w:hint="default"/>
      </w:rPr>
    </w:lvl>
    <w:lvl w:ilvl="2" w:tplc="9A124FBE" w:tentative="1">
      <w:start w:val="1"/>
      <w:numFmt w:val="bullet"/>
      <w:lvlText w:val=""/>
      <w:lvlJc w:val="left"/>
      <w:pPr>
        <w:ind w:left="2160" w:hanging="360"/>
      </w:pPr>
      <w:rPr>
        <w:rFonts w:ascii="Wingdings" w:hAnsi="Wingdings" w:hint="default"/>
      </w:rPr>
    </w:lvl>
    <w:lvl w:ilvl="3" w:tplc="7F1CE2E0" w:tentative="1">
      <w:start w:val="1"/>
      <w:numFmt w:val="bullet"/>
      <w:lvlText w:val=""/>
      <w:lvlJc w:val="left"/>
      <w:pPr>
        <w:ind w:left="2880" w:hanging="360"/>
      </w:pPr>
      <w:rPr>
        <w:rFonts w:ascii="Symbol" w:hAnsi="Symbol" w:hint="default"/>
      </w:rPr>
    </w:lvl>
    <w:lvl w:ilvl="4" w:tplc="50AE780E" w:tentative="1">
      <w:start w:val="1"/>
      <w:numFmt w:val="bullet"/>
      <w:lvlText w:val="o"/>
      <w:lvlJc w:val="left"/>
      <w:pPr>
        <w:ind w:left="3600" w:hanging="360"/>
      </w:pPr>
      <w:rPr>
        <w:rFonts w:ascii="Courier New" w:hAnsi="Courier New" w:cs="Courier New" w:hint="default"/>
      </w:rPr>
    </w:lvl>
    <w:lvl w:ilvl="5" w:tplc="3BE63C8A" w:tentative="1">
      <w:start w:val="1"/>
      <w:numFmt w:val="bullet"/>
      <w:lvlText w:val=""/>
      <w:lvlJc w:val="left"/>
      <w:pPr>
        <w:ind w:left="4320" w:hanging="360"/>
      </w:pPr>
      <w:rPr>
        <w:rFonts w:ascii="Wingdings" w:hAnsi="Wingdings" w:hint="default"/>
      </w:rPr>
    </w:lvl>
    <w:lvl w:ilvl="6" w:tplc="010C7340" w:tentative="1">
      <w:start w:val="1"/>
      <w:numFmt w:val="bullet"/>
      <w:lvlText w:val=""/>
      <w:lvlJc w:val="left"/>
      <w:pPr>
        <w:ind w:left="5040" w:hanging="360"/>
      </w:pPr>
      <w:rPr>
        <w:rFonts w:ascii="Symbol" w:hAnsi="Symbol" w:hint="default"/>
      </w:rPr>
    </w:lvl>
    <w:lvl w:ilvl="7" w:tplc="FBB02C00" w:tentative="1">
      <w:start w:val="1"/>
      <w:numFmt w:val="bullet"/>
      <w:lvlText w:val="o"/>
      <w:lvlJc w:val="left"/>
      <w:pPr>
        <w:ind w:left="5760" w:hanging="360"/>
      </w:pPr>
      <w:rPr>
        <w:rFonts w:ascii="Courier New" w:hAnsi="Courier New" w:cs="Courier New" w:hint="default"/>
      </w:rPr>
    </w:lvl>
    <w:lvl w:ilvl="8" w:tplc="4378D1FC" w:tentative="1">
      <w:start w:val="1"/>
      <w:numFmt w:val="bullet"/>
      <w:lvlText w:val=""/>
      <w:lvlJc w:val="left"/>
      <w:pPr>
        <w:ind w:left="6480" w:hanging="360"/>
      </w:pPr>
      <w:rPr>
        <w:rFonts w:ascii="Wingdings" w:hAnsi="Wingdings" w:hint="default"/>
      </w:rPr>
    </w:lvl>
  </w:abstractNum>
  <w:abstractNum w:abstractNumId="9" w15:restartNumberingAfterBreak="0">
    <w:nsid w:val="08EE35E2"/>
    <w:multiLevelType w:val="hybridMultilevel"/>
    <w:tmpl w:val="0458FB32"/>
    <w:lvl w:ilvl="0" w:tplc="1466FD72">
      <w:start w:val="1"/>
      <w:numFmt w:val="bullet"/>
      <w:lvlText w:val=""/>
      <w:lvlJc w:val="left"/>
      <w:pPr>
        <w:ind w:left="720" w:hanging="360"/>
      </w:pPr>
      <w:rPr>
        <w:rFonts w:ascii="Symbol" w:hAnsi="Symbol" w:hint="default"/>
        <w:color w:val="6B2976"/>
      </w:rPr>
    </w:lvl>
    <w:lvl w:ilvl="1" w:tplc="BD6A220E" w:tentative="1">
      <w:start w:val="1"/>
      <w:numFmt w:val="bullet"/>
      <w:lvlText w:val="o"/>
      <w:lvlJc w:val="left"/>
      <w:pPr>
        <w:ind w:left="1440" w:hanging="360"/>
      </w:pPr>
      <w:rPr>
        <w:rFonts w:ascii="Courier New" w:hAnsi="Courier New" w:cs="Courier New" w:hint="default"/>
      </w:rPr>
    </w:lvl>
    <w:lvl w:ilvl="2" w:tplc="C2502AA0" w:tentative="1">
      <w:start w:val="1"/>
      <w:numFmt w:val="bullet"/>
      <w:lvlText w:val=""/>
      <w:lvlJc w:val="left"/>
      <w:pPr>
        <w:ind w:left="2160" w:hanging="360"/>
      </w:pPr>
      <w:rPr>
        <w:rFonts w:ascii="Wingdings" w:hAnsi="Wingdings" w:hint="default"/>
      </w:rPr>
    </w:lvl>
    <w:lvl w:ilvl="3" w:tplc="A15E3FAA" w:tentative="1">
      <w:start w:val="1"/>
      <w:numFmt w:val="bullet"/>
      <w:lvlText w:val=""/>
      <w:lvlJc w:val="left"/>
      <w:pPr>
        <w:ind w:left="2880" w:hanging="360"/>
      </w:pPr>
      <w:rPr>
        <w:rFonts w:ascii="Symbol" w:hAnsi="Symbol" w:hint="default"/>
      </w:rPr>
    </w:lvl>
    <w:lvl w:ilvl="4" w:tplc="C620402A" w:tentative="1">
      <w:start w:val="1"/>
      <w:numFmt w:val="bullet"/>
      <w:lvlText w:val="o"/>
      <w:lvlJc w:val="left"/>
      <w:pPr>
        <w:ind w:left="3600" w:hanging="360"/>
      </w:pPr>
      <w:rPr>
        <w:rFonts w:ascii="Courier New" w:hAnsi="Courier New" w:cs="Courier New" w:hint="default"/>
      </w:rPr>
    </w:lvl>
    <w:lvl w:ilvl="5" w:tplc="0A048EC0" w:tentative="1">
      <w:start w:val="1"/>
      <w:numFmt w:val="bullet"/>
      <w:lvlText w:val=""/>
      <w:lvlJc w:val="left"/>
      <w:pPr>
        <w:ind w:left="4320" w:hanging="360"/>
      </w:pPr>
      <w:rPr>
        <w:rFonts w:ascii="Wingdings" w:hAnsi="Wingdings" w:hint="default"/>
      </w:rPr>
    </w:lvl>
    <w:lvl w:ilvl="6" w:tplc="E44857BE" w:tentative="1">
      <w:start w:val="1"/>
      <w:numFmt w:val="bullet"/>
      <w:lvlText w:val=""/>
      <w:lvlJc w:val="left"/>
      <w:pPr>
        <w:ind w:left="5040" w:hanging="360"/>
      </w:pPr>
      <w:rPr>
        <w:rFonts w:ascii="Symbol" w:hAnsi="Symbol" w:hint="default"/>
      </w:rPr>
    </w:lvl>
    <w:lvl w:ilvl="7" w:tplc="AE1C19FE" w:tentative="1">
      <w:start w:val="1"/>
      <w:numFmt w:val="bullet"/>
      <w:lvlText w:val="o"/>
      <w:lvlJc w:val="left"/>
      <w:pPr>
        <w:ind w:left="5760" w:hanging="360"/>
      </w:pPr>
      <w:rPr>
        <w:rFonts w:ascii="Courier New" w:hAnsi="Courier New" w:cs="Courier New" w:hint="default"/>
      </w:rPr>
    </w:lvl>
    <w:lvl w:ilvl="8" w:tplc="981AB432" w:tentative="1">
      <w:start w:val="1"/>
      <w:numFmt w:val="bullet"/>
      <w:lvlText w:val=""/>
      <w:lvlJc w:val="left"/>
      <w:pPr>
        <w:ind w:left="6480" w:hanging="360"/>
      </w:pPr>
      <w:rPr>
        <w:rFonts w:ascii="Wingdings" w:hAnsi="Wingdings" w:hint="default"/>
      </w:rPr>
    </w:lvl>
  </w:abstractNum>
  <w:abstractNum w:abstractNumId="10" w15:restartNumberingAfterBreak="0">
    <w:nsid w:val="09DB3E9B"/>
    <w:multiLevelType w:val="hybridMultilevel"/>
    <w:tmpl w:val="CBBEE408"/>
    <w:lvl w:ilvl="0" w:tplc="A9942142">
      <w:start w:val="1"/>
      <w:numFmt w:val="bullet"/>
      <w:lvlText w:val=""/>
      <w:lvlJc w:val="left"/>
      <w:pPr>
        <w:ind w:left="720" w:hanging="360"/>
      </w:pPr>
      <w:rPr>
        <w:rFonts w:ascii="Symbol" w:hAnsi="Symbol" w:hint="default"/>
        <w:color w:val="6B2976"/>
      </w:rPr>
    </w:lvl>
    <w:lvl w:ilvl="1" w:tplc="50A8CBDA" w:tentative="1">
      <w:start w:val="1"/>
      <w:numFmt w:val="bullet"/>
      <w:lvlText w:val="o"/>
      <w:lvlJc w:val="left"/>
      <w:pPr>
        <w:ind w:left="1440" w:hanging="360"/>
      </w:pPr>
      <w:rPr>
        <w:rFonts w:ascii="Courier New" w:hAnsi="Courier New" w:cs="Courier New" w:hint="default"/>
      </w:rPr>
    </w:lvl>
    <w:lvl w:ilvl="2" w:tplc="0C3472AC" w:tentative="1">
      <w:start w:val="1"/>
      <w:numFmt w:val="bullet"/>
      <w:lvlText w:val=""/>
      <w:lvlJc w:val="left"/>
      <w:pPr>
        <w:ind w:left="2160" w:hanging="360"/>
      </w:pPr>
      <w:rPr>
        <w:rFonts w:ascii="Wingdings" w:hAnsi="Wingdings" w:hint="default"/>
      </w:rPr>
    </w:lvl>
    <w:lvl w:ilvl="3" w:tplc="A42CA28E" w:tentative="1">
      <w:start w:val="1"/>
      <w:numFmt w:val="bullet"/>
      <w:lvlText w:val=""/>
      <w:lvlJc w:val="left"/>
      <w:pPr>
        <w:ind w:left="2880" w:hanging="360"/>
      </w:pPr>
      <w:rPr>
        <w:rFonts w:ascii="Symbol" w:hAnsi="Symbol" w:hint="default"/>
      </w:rPr>
    </w:lvl>
    <w:lvl w:ilvl="4" w:tplc="A5AAE960" w:tentative="1">
      <w:start w:val="1"/>
      <w:numFmt w:val="bullet"/>
      <w:lvlText w:val="o"/>
      <w:lvlJc w:val="left"/>
      <w:pPr>
        <w:ind w:left="3600" w:hanging="360"/>
      </w:pPr>
      <w:rPr>
        <w:rFonts w:ascii="Courier New" w:hAnsi="Courier New" w:cs="Courier New" w:hint="default"/>
      </w:rPr>
    </w:lvl>
    <w:lvl w:ilvl="5" w:tplc="AD006960" w:tentative="1">
      <w:start w:val="1"/>
      <w:numFmt w:val="bullet"/>
      <w:lvlText w:val=""/>
      <w:lvlJc w:val="left"/>
      <w:pPr>
        <w:ind w:left="4320" w:hanging="360"/>
      </w:pPr>
      <w:rPr>
        <w:rFonts w:ascii="Wingdings" w:hAnsi="Wingdings" w:hint="default"/>
      </w:rPr>
    </w:lvl>
    <w:lvl w:ilvl="6" w:tplc="FE3AB69C" w:tentative="1">
      <w:start w:val="1"/>
      <w:numFmt w:val="bullet"/>
      <w:lvlText w:val=""/>
      <w:lvlJc w:val="left"/>
      <w:pPr>
        <w:ind w:left="5040" w:hanging="360"/>
      </w:pPr>
      <w:rPr>
        <w:rFonts w:ascii="Symbol" w:hAnsi="Symbol" w:hint="default"/>
      </w:rPr>
    </w:lvl>
    <w:lvl w:ilvl="7" w:tplc="0624E1F6" w:tentative="1">
      <w:start w:val="1"/>
      <w:numFmt w:val="bullet"/>
      <w:lvlText w:val="o"/>
      <w:lvlJc w:val="left"/>
      <w:pPr>
        <w:ind w:left="5760" w:hanging="360"/>
      </w:pPr>
      <w:rPr>
        <w:rFonts w:ascii="Courier New" w:hAnsi="Courier New" w:cs="Courier New" w:hint="default"/>
      </w:rPr>
    </w:lvl>
    <w:lvl w:ilvl="8" w:tplc="48762E10" w:tentative="1">
      <w:start w:val="1"/>
      <w:numFmt w:val="bullet"/>
      <w:lvlText w:val=""/>
      <w:lvlJc w:val="left"/>
      <w:pPr>
        <w:ind w:left="6480" w:hanging="360"/>
      </w:pPr>
      <w:rPr>
        <w:rFonts w:ascii="Wingdings" w:hAnsi="Wingdings" w:hint="default"/>
      </w:rPr>
    </w:lvl>
  </w:abstractNum>
  <w:abstractNum w:abstractNumId="11" w15:restartNumberingAfterBreak="0">
    <w:nsid w:val="0E936215"/>
    <w:multiLevelType w:val="hybridMultilevel"/>
    <w:tmpl w:val="59F68BB0"/>
    <w:lvl w:ilvl="0" w:tplc="39DC05C8">
      <w:start w:val="1"/>
      <w:numFmt w:val="bullet"/>
      <w:lvlText w:val=""/>
      <w:lvlJc w:val="left"/>
      <w:pPr>
        <w:ind w:left="720" w:hanging="360"/>
      </w:pPr>
      <w:rPr>
        <w:rFonts w:ascii="Symbol" w:hAnsi="Symbol" w:hint="default"/>
        <w:color w:val="6B2976"/>
      </w:rPr>
    </w:lvl>
    <w:lvl w:ilvl="1" w:tplc="38125EC8" w:tentative="1">
      <w:start w:val="1"/>
      <w:numFmt w:val="bullet"/>
      <w:lvlText w:val="o"/>
      <w:lvlJc w:val="left"/>
      <w:pPr>
        <w:ind w:left="1440" w:hanging="360"/>
      </w:pPr>
      <w:rPr>
        <w:rFonts w:ascii="Courier New" w:hAnsi="Courier New" w:cs="Courier New" w:hint="default"/>
      </w:rPr>
    </w:lvl>
    <w:lvl w:ilvl="2" w:tplc="81AE50AC" w:tentative="1">
      <w:start w:val="1"/>
      <w:numFmt w:val="bullet"/>
      <w:lvlText w:val=""/>
      <w:lvlJc w:val="left"/>
      <w:pPr>
        <w:ind w:left="2160" w:hanging="360"/>
      </w:pPr>
      <w:rPr>
        <w:rFonts w:ascii="Wingdings" w:hAnsi="Wingdings" w:hint="default"/>
      </w:rPr>
    </w:lvl>
    <w:lvl w:ilvl="3" w:tplc="67A228A0" w:tentative="1">
      <w:start w:val="1"/>
      <w:numFmt w:val="bullet"/>
      <w:lvlText w:val=""/>
      <w:lvlJc w:val="left"/>
      <w:pPr>
        <w:ind w:left="2880" w:hanging="360"/>
      </w:pPr>
      <w:rPr>
        <w:rFonts w:ascii="Symbol" w:hAnsi="Symbol" w:hint="default"/>
      </w:rPr>
    </w:lvl>
    <w:lvl w:ilvl="4" w:tplc="111CA48C" w:tentative="1">
      <w:start w:val="1"/>
      <w:numFmt w:val="bullet"/>
      <w:lvlText w:val="o"/>
      <w:lvlJc w:val="left"/>
      <w:pPr>
        <w:ind w:left="3600" w:hanging="360"/>
      </w:pPr>
      <w:rPr>
        <w:rFonts w:ascii="Courier New" w:hAnsi="Courier New" w:cs="Courier New" w:hint="default"/>
      </w:rPr>
    </w:lvl>
    <w:lvl w:ilvl="5" w:tplc="1AEC2AE8" w:tentative="1">
      <w:start w:val="1"/>
      <w:numFmt w:val="bullet"/>
      <w:lvlText w:val=""/>
      <w:lvlJc w:val="left"/>
      <w:pPr>
        <w:ind w:left="4320" w:hanging="360"/>
      </w:pPr>
      <w:rPr>
        <w:rFonts w:ascii="Wingdings" w:hAnsi="Wingdings" w:hint="default"/>
      </w:rPr>
    </w:lvl>
    <w:lvl w:ilvl="6" w:tplc="819CC6D4" w:tentative="1">
      <w:start w:val="1"/>
      <w:numFmt w:val="bullet"/>
      <w:lvlText w:val=""/>
      <w:lvlJc w:val="left"/>
      <w:pPr>
        <w:ind w:left="5040" w:hanging="360"/>
      </w:pPr>
      <w:rPr>
        <w:rFonts w:ascii="Symbol" w:hAnsi="Symbol" w:hint="default"/>
      </w:rPr>
    </w:lvl>
    <w:lvl w:ilvl="7" w:tplc="6B868986" w:tentative="1">
      <w:start w:val="1"/>
      <w:numFmt w:val="bullet"/>
      <w:lvlText w:val="o"/>
      <w:lvlJc w:val="left"/>
      <w:pPr>
        <w:ind w:left="5760" w:hanging="360"/>
      </w:pPr>
      <w:rPr>
        <w:rFonts w:ascii="Courier New" w:hAnsi="Courier New" w:cs="Courier New" w:hint="default"/>
      </w:rPr>
    </w:lvl>
    <w:lvl w:ilvl="8" w:tplc="5476855E" w:tentative="1">
      <w:start w:val="1"/>
      <w:numFmt w:val="bullet"/>
      <w:lvlText w:val=""/>
      <w:lvlJc w:val="left"/>
      <w:pPr>
        <w:ind w:left="6480" w:hanging="360"/>
      </w:pPr>
      <w:rPr>
        <w:rFonts w:ascii="Wingdings" w:hAnsi="Wingdings" w:hint="default"/>
      </w:rPr>
    </w:lvl>
  </w:abstractNum>
  <w:abstractNum w:abstractNumId="12" w15:restartNumberingAfterBreak="0">
    <w:nsid w:val="168F0DF3"/>
    <w:multiLevelType w:val="hybridMultilevel"/>
    <w:tmpl w:val="A726F498"/>
    <w:lvl w:ilvl="0" w:tplc="DBEA61F2">
      <w:start w:val="1"/>
      <w:numFmt w:val="bullet"/>
      <w:lvlText w:val=""/>
      <w:lvlJc w:val="left"/>
      <w:pPr>
        <w:ind w:left="778" w:hanging="360"/>
      </w:pPr>
      <w:rPr>
        <w:rFonts w:ascii="Symbol" w:hAnsi="Symbol" w:hint="default"/>
        <w:color w:val="6B2976"/>
      </w:rPr>
    </w:lvl>
    <w:lvl w:ilvl="1" w:tplc="1B943D42" w:tentative="1">
      <w:start w:val="1"/>
      <w:numFmt w:val="bullet"/>
      <w:lvlText w:val="o"/>
      <w:lvlJc w:val="left"/>
      <w:pPr>
        <w:ind w:left="1498" w:hanging="360"/>
      </w:pPr>
      <w:rPr>
        <w:rFonts w:ascii="Courier New" w:hAnsi="Courier New" w:cs="Courier New" w:hint="default"/>
      </w:rPr>
    </w:lvl>
    <w:lvl w:ilvl="2" w:tplc="859E67B0" w:tentative="1">
      <w:start w:val="1"/>
      <w:numFmt w:val="bullet"/>
      <w:lvlText w:val=""/>
      <w:lvlJc w:val="left"/>
      <w:pPr>
        <w:ind w:left="2218" w:hanging="360"/>
      </w:pPr>
      <w:rPr>
        <w:rFonts w:ascii="Wingdings" w:hAnsi="Wingdings" w:hint="default"/>
      </w:rPr>
    </w:lvl>
    <w:lvl w:ilvl="3" w:tplc="206EA368" w:tentative="1">
      <w:start w:val="1"/>
      <w:numFmt w:val="bullet"/>
      <w:lvlText w:val=""/>
      <w:lvlJc w:val="left"/>
      <w:pPr>
        <w:ind w:left="2938" w:hanging="360"/>
      </w:pPr>
      <w:rPr>
        <w:rFonts w:ascii="Symbol" w:hAnsi="Symbol" w:hint="default"/>
      </w:rPr>
    </w:lvl>
    <w:lvl w:ilvl="4" w:tplc="3B2C82C4" w:tentative="1">
      <w:start w:val="1"/>
      <w:numFmt w:val="bullet"/>
      <w:lvlText w:val="o"/>
      <w:lvlJc w:val="left"/>
      <w:pPr>
        <w:ind w:left="3658" w:hanging="360"/>
      </w:pPr>
      <w:rPr>
        <w:rFonts w:ascii="Courier New" w:hAnsi="Courier New" w:cs="Courier New" w:hint="default"/>
      </w:rPr>
    </w:lvl>
    <w:lvl w:ilvl="5" w:tplc="1BF49E48" w:tentative="1">
      <w:start w:val="1"/>
      <w:numFmt w:val="bullet"/>
      <w:lvlText w:val=""/>
      <w:lvlJc w:val="left"/>
      <w:pPr>
        <w:ind w:left="4378" w:hanging="360"/>
      </w:pPr>
      <w:rPr>
        <w:rFonts w:ascii="Wingdings" w:hAnsi="Wingdings" w:hint="default"/>
      </w:rPr>
    </w:lvl>
    <w:lvl w:ilvl="6" w:tplc="C0D41638" w:tentative="1">
      <w:start w:val="1"/>
      <w:numFmt w:val="bullet"/>
      <w:lvlText w:val=""/>
      <w:lvlJc w:val="left"/>
      <w:pPr>
        <w:ind w:left="5098" w:hanging="360"/>
      </w:pPr>
      <w:rPr>
        <w:rFonts w:ascii="Symbol" w:hAnsi="Symbol" w:hint="default"/>
      </w:rPr>
    </w:lvl>
    <w:lvl w:ilvl="7" w:tplc="B3460B4E" w:tentative="1">
      <w:start w:val="1"/>
      <w:numFmt w:val="bullet"/>
      <w:lvlText w:val="o"/>
      <w:lvlJc w:val="left"/>
      <w:pPr>
        <w:ind w:left="5818" w:hanging="360"/>
      </w:pPr>
      <w:rPr>
        <w:rFonts w:ascii="Courier New" w:hAnsi="Courier New" w:cs="Courier New" w:hint="default"/>
      </w:rPr>
    </w:lvl>
    <w:lvl w:ilvl="8" w:tplc="1D4682D0" w:tentative="1">
      <w:start w:val="1"/>
      <w:numFmt w:val="bullet"/>
      <w:lvlText w:val=""/>
      <w:lvlJc w:val="left"/>
      <w:pPr>
        <w:ind w:left="6538" w:hanging="360"/>
      </w:pPr>
      <w:rPr>
        <w:rFonts w:ascii="Wingdings" w:hAnsi="Wingdings" w:hint="default"/>
      </w:rPr>
    </w:lvl>
  </w:abstractNum>
  <w:abstractNum w:abstractNumId="13" w15:restartNumberingAfterBreak="0">
    <w:nsid w:val="17142136"/>
    <w:multiLevelType w:val="hybridMultilevel"/>
    <w:tmpl w:val="0B0C2AB4"/>
    <w:lvl w:ilvl="0" w:tplc="239C677A">
      <w:start w:val="1"/>
      <w:numFmt w:val="bullet"/>
      <w:lvlText w:val=""/>
      <w:lvlJc w:val="left"/>
      <w:pPr>
        <w:ind w:left="794" w:hanging="360"/>
      </w:pPr>
      <w:rPr>
        <w:rFonts w:ascii="Symbol" w:hAnsi="Symbol" w:hint="default"/>
        <w:color w:val="6B2976"/>
      </w:rPr>
    </w:lvl>
    <w:lvl w:ilvl="1" w:tplc="4B56B90C" w:tentative="1">
      <w:start w:val="1"/>
      <w:numFmt w:val="bullet"/>
      <w:lvlText w:val="o"/>
      <w:lvlJc w:val="left"/>
      <w:pPr>
        <w:ind w:left="1514" w:hanging="360"/>
      </w:pPr>
      <w:rPr>
        <w:rFonts w:ascii="Courier New" w:hAnsi="Courier New" w:cs="Courier New" w:hint="default"/>
      </w:rPr>
    </w:lvl>
    <w:lvl w:ilvl="2" w:tplc="871A52C0" w:tentative="1">
      <w:start w:val="1"/>
      <w:numFmt w:val="bullet"/>
      <w:lvlText w:val=""/>
      <w:lvlJc w:val="left"/>
      <w:pPr>
        <w:ind w:left="2234" w:hanging="360"/>
      </w:pPr>
      <w:rPr>
        <w:rFonts w:ascii="Wingdings" w:hAnsi="Wingdings" w:hint="default"/>
      </w:rPr>
    </w:lvl>
    <w:lvl w:ilvl="3" w:tplc="181A1CE4" w:tentative="1">
      <w:start w:val="1"/>
      <w:numFmt w:val="bullet"/>
      <w:lvlText w:val=""/>
      <w:lvlJc w:val="left"/>
      <w:pPr>
        <w:ind w:left="2954" w:hanging="360"/>
      </w:pPr>
      <w:rPr>
        <w:rFonts w:ascii="Symbol" w:hAnsi="Symbol" w:hint="default"/>
      </w:rPr>
    </w:lvl>
    <w:lvl w:ilvl="4" w:tplc="C16AA204" w:tentative="1">
      <w:start w:val="1"/>
      <w:numFmt w:val="bullet"/>
      <w:lvlText w:val="o"/>
      <w:lvlJc w:val="left"/>
      <w:pPr>
        <w:ind w:left="3674" w:hanging="360"/>
      </w:pPr>
      <w:rPr>
        <w:rFonts w:ascii="Courier New" w:hAnsi="Courier New" w:cs="Courier New" w:hint="default"/>
      </w:rPr>
    </w:lvl>
    <w:lvl w:ilvl="5" w:tplc="DE4ED0B8" w:tentative="1">
      <w:start w:val="1"/>
      <w:numFmt w:val="bullet"/>
      <w:lvlText w:val=""/>
      <w:lvlJc w:val="left"/>
      <w:pPr>
        <w:ind w:left="4394" w:hanging="360"/>
      </w:pPr>
      <w:rPr>
        <w:rFonts w:ascii="Wingdings" w:hAnsi="Wingdings" w:hint="default"/>
      </w:rPr>
    </w:lvl>
    <w:lvl w:ilvl="6" w:tplc="D8027BC8" w:tentative="1">
      <w:start w:val="1"/>
      <w:numFmt w:val="bullet"/>
      <w:lvlText w:val=""/>
      <w:lvlJc w:val="left"/>
      <w:pPr>
        <w:ind w:left="5114" w:hanging="360"/>
      </w:pPr>
      <w:rPr>
        <w:rFonts w:ascii="Symbol" w:hAnsi="Symbol" w:hint="default"/>
      </w:rPr>
    </w:lvl>
    <w:lvl w:ilvl="7" w:tplc="33FE1B9C" w:tentative="1">
      <w:start w:val="1"/>
      <w:numFmt w:val="bullet"/>
      <w:lvlText w:val="o"/>
      <w:lvlJc w:val="left"/>
      <w:pPr>
        <w:ind w:left="5834" w:hanging="360"/>
      </w:pPr>
      <w:rPr>
        <w:rFonts w:ascii="Courier New" w:hAnsi="Courier New" w:cs="Courier New" w:hint="default"/>
      </w:rPr>
    </w:lvl>
    <w:lvl w:ilvl="8" w:tplc="A46A098E" w:tentative="1">
      <w:start w:val="1"/>
      <w:numFmt w:val="bullet"/>
      <w:lvlText w:val=""/>
      <w:lvlJc w:val="left"/>
      <w:pPr>
        <w:ind w:left="6554" w:hanging="360"/>
      </w:pPr>
      <w:rPr>
        <w:rFonts w:ascii="Wingdings" w:hAnsi="Wingdings" w:hint="default"/>
      </w:rPr>
    </w:lvl>
  </w:abstractNum>
  <w:abstractNum w:abstractNumId="14" w15:restartNumberingAfterBreak="0">
    <w:nsid w:val="181B0B01"/>
    <w:multiLevelType w:val="hybridMultilevel"/>
    <w:tmpl w:val="2AB821AC"/>
    <w:lvl w:ilvl="0" w:tplc="C43E21C4">
      <w:numFmt w:val="bullet"/>
      <w:lvlText w:val=""/>
      <w:lvlJc w:val="left"/>
      <w:pPr>
        <w:ind w:left="720" w:hanging="360"/>
      </w:pPr>
      <w:rPr>
        <w:rFonts w:ascii="Symbol" w:eastAsia="Times New Roman" w:hAnsi="Symbol" w:cs="Tahoma" w:hint="default"/>
        <w:color w:val="6B2976"/>
      </w:rPr>
    </w:lvl>
    <w:lvl w:ilvl="1" w:tplc="C5B2CE12" w:tentative="1">
      <w:start w:val="1"/>
      <w:numFmt w:val="bullet"/>
      <w:lvlText w:val="o"/>
      <w:lvlJc w:val="left"/>
      <w:pPr>
        <w:ind w:left="1440" w:hanging="360"/>
      </w:pPr>
      <w:rPr>
        <w:rFonts w:ascii="Courier New" w:hAnsi="Courier New" w:cs="Courier New" w:hint="default"/>
      </w:rPr>
    </w:lvl>
    <w:lvl w:ilvl="2" w:tplc="0A247772" w:tentative="1">
      <w:start w:val="1"/>
      <w:numFmt w:val="bullet"/>
      <w:lvlText w:val=""/>
      <w:lvlJc w:val="left"/>
      <w:pPr>
        <w:ind w:left="2160" w:hanging="360"/>
      </w:pPr>
      <w:rPr>
        <w:rFonts w:ascii="Wingdings" w:hAnsi="Wingdings" w:hint="default"/>
      </w:rPr>
    </w:lvl>
    <w:lvl w:ilvl="3" w:tplc="D5C8149A" w:tentative="1">
      <w:start w:val="1"/>
      <w:numFmt w:val="bullet"/>
      <w:lvlText w:val=""/>
      <w:lvlJc w:val="left"/>
      <w:pPr>
        <w:ind w:left="2880" w:hanging="360"/>
      </w:pPr>
      <w:rPr>
        <w:rFonts w:ascii="Symbol" w:hAnsi="Symbol" w:hint="default"/>
      </w:rPr>
    </w:lvl>
    <w:lvl w:ilvl="4" w:tplc="9B8CAEC8" w:tentative="1">
      <w:start w:val="1"/>
      <w:numFmt w:val="bullet"/>
      <w:lvlText w:val="o"/>
      <w:lvlJc w:val="left"/>
      <w:pPr>
        <w:ind w:left="3600" w:hanging="360"/>
      </w:pPr>
      <w:rPr>
        <w:rFonts w:ascii="Courier New" w:hAnsi="Courier New" w:cs="Courier New" w:hint="default"/>
      </w:rPr>
    </w:lvl>
    <w:lvl w:ilvl="5" w:tplc="B4828C88" w:tentative="1">
      <w:start w:val="1"/>
      <w:numFmt w:val="bullet"/>
      <w:lvlText w:val=""/>
      <w:lvlJc w:val="left"/>
      <w:pPr>
        <w:ind w:left="4320" w:hanging="360"/>
      </w:pPr>
      <w:rPr>
        <w:rFonts w:ascii="Wingdings" w:hAnsi="Wingdings" w:hint="default"/>
      </w:rPr>
    </w:lvl>
    <w:lvl w:ilvl="6" w:tplc="AAD2E3FE" w:tentative="1">
      <w:start w:val="1"/>
      <w:numFmt w:val="bullet"/>
      <w:lvlText w:val=""/>
      <w:lvlJc w:val="left"/>
      <w:pPr>
        <w:ind w:left="5040" w:hanging="360"/>
      </w:pPr>
      <w:rPr>
        <w:rFonts w:ascii="Symbol" w:hAnsi="Symbol" w:hint="default"/>
      </w:rPr>
    </w:lvl>
    <w:lvl w:ilvl="7" w:tplc="2DCC538C" w:tentative="1">
      <w:start w:val="1"/>
      <w:numFmt w:val="bullet"/>
      <w:lvlText w:val="o"/>
      <w:lvlJc w:val="left"/>
      <w:pPr>
        <w:ind w:left="5760" w:hanging="360"/>
      </w:pPr>
      <w:rPr>
        <w:rFonts w:ascii="Courier New" w:hAnsi="Courier New" w:cs="Courier New" w:hint="default"/>
      </w:rPr>
    </w:lvl>
    <w:lvl w:ilvl="8" w:tplc="8A74EB44" w:tentative="1">
      <w:start w:val="1"/>
      <w:numFmt w:val="bullet"/>
      <w:lvlText w:val=""/>
      <w:lvlJc w:val="left"/>
      <w:pPr>
        <w:ind w:left="6480" w:hanging="360"/>
      </w:pPr>
      <w:rPr>
        <w:rFonts w:ascii="Wingdings" w:hAnsi="Wingdings" w:hint="default"/>
      </w:rPr>
    </w:lvl>
  </w:abstractNum>
  <w:abstractNum w:abstractNumId="15" w15:restartNumberingAfterBreak="0">
    <w:nsid w:val="1A334CBD"/>
    <w:multiLevelType w:val="hybridMultilevel"/>
    <w:tmpl w:val="F92A6CC8"/>
    <w:lvl w:ilvl="0" w:tplc="4A18EF74">
      <w:start w:val="1"/>
      <w:numFmt w:val="bullet"/>
      <w:lvlText w:val=""/>
      <w:lvlJc w:val="left"/>
      <w:pPr>
        <w:ind w:left="720" w:hanging="360"/>
      </w:pPr>
      <w:rPr>
        <w:rFonts w:ascii="Symbol" w:hAnsi="Symbol" w:hint="default"/>
        <w:color w:val="6B2976"/>
      </w:rPr>
    </w:lvl>
    <w:lvl w:ilvl="1" w:tplc="FEF231FE" w:tentative="1">
      <w:start w:val="1"/>
      <w:numFmt w:val="bullet"/>
      <w:lvlText w:val="o"/>
      <w:lvlJc w:val="left"/>
      <w:pPr>
        <w:ind w:left="1440" w:hanging="360"/>
      </w:pPr>
      <w:rPr>
        <w:rFonts w:ascii="Courier New" w:hAnsi="Courier New" w:cs="Courier New" w:hint="default"/>
      </w:rPr>
    </w:lvl>
    <w:lvl w:ilvl="2" w:tplc="3A44D44A" w:tentative="1">
      <w:start w:val="1"/>
      <w:numFmt w:val="bullet"/>
      <w:lvlText w:val=""/>
      <w:lvlJc w:val="left"/>
      <w:pPr>
        <w:ind w:left="2160" w:hanging="360"/>
      </w:pPr>
      <w:rPr>
        <w:rFonts w:ascii="Wingdings" w:hAnsi="Wingdings" w:hint="default"/>
      </w:rPr>
    </w:lvl>
    <w:lvl w:ilvl="3" w:tplc="A18AD5E0" w:tentative="1">
      <w:start w:val="1"/>
      <w:numFmt w:val="bullet"/>
      <w:lvlText w:val=""/>
      <w:lvlJc w:val="left"/>
      <w:pPr>
        <w:ind w:left="2880" w:hanging="360"/>
      </w:pPr>
      <w:rPr>
        <w:rFonts w:ascii="Symbol" w:hAnsi="Symbol" w:hint="default"/>
      </w:rPr>
    </w:lvl>
    <w:lvl w:ilvl="4" w:tplc="9BA45510" w:tentative="1">
      <w:start w:val="1"/>
      <w:numFmt w:val="bullet"/>
      <w:lvlText w:val="o"/>
      <w:lvlJc w:val="left"/>
      <w:pPr>
        <w:ind w:left="3600" w:hanging="360"/>
      </w:pPr>
      <w:rPr>
        <w:rFonts w:ascii="Courier New" w:hAnsi="Courier New" w:cs="Courier New" w:hint="default"/>
      </w:rPr>
    </w:lvl>
    <w:lvl w:ilvl="5" w:tplc="985C9988" w:tentative="1">
      <w:start w:val="1"/>
      <w:numFmt w:val="bullet"/>
      <w:lvlText w:val=""/>
      <w:lvlJc w:val="left"/>
      <w:pPr>
        <w:ind w:left="4320" w:hanging="360"/>
      </w:pPr>
      <w:rPr>
        <w:rFonts w:ascii="Wingdings" w:hAnsi="Wingdings" w:hint="default"/>
      </w:rPr>
    </w:lvl>
    <w:lvl w:ilvl="6" w:tplc="81C62554" w:tentative="1">
      <w:start w:val="1"/>
      <w:numFmt w:val="bullet"/>
      <w:lvlText w:val=""/>
      <w:lvlJc w:val="left"/>
      <w:pPr>
        <w:ind w:left="5040" w:hanging="360"/>
      </w:pPr>
      <w:rPr>
        <w:rFonts w:ascii="Symbol" w:hAnsi="Symbol" w:hint="default"/>
      </w:rPr>
    </w:lvl>
    <w:lvl w:ilvl="7" w:tplc="714C07F4" w:tentative="1">
      <w:start w:val="1"/>
      <w:numFmt w:val="bullet"/>
      <w:lvlText w:val="o"/>
      <w:lvlJc w:val="left"/>
      <w:pPr>
        <w:ind w:left="5760" w:hanging="360"/>
      </w:pPr>
      <w:rPr>
        <w:rFonts w:ascii="Courier New" w:hAnsi="Courier New" w:cs="Courier New" w:hint="default"/>
      </w:rPr>
    </w:lvl>
    <w:lvl w:ilvl="8" w:tplc="7F1A81F4" w:tentative="1">
      <w:start w:val="1"/>
      <w:numFmt w:val="bullet"/>
      <w:lvlText w:val=""/>
      <w:lvlJc w:val="left"/>
      <w:pPr>
        <w:ind w:left="6480" w:hanging="360"/>
      </w:pPr>
      <w:rPr>
        <w:rFonts w:ascii="Wingdings" w:hAnsi="Wingdings" w:hint="default"/>
      </w:rPr>
    </w:lvl>
  </w:abstractNum>
  <w:abstractNum w:abstractNumId="16" w15:restartNumberingAfterBreak="0">
    <w:nsid w:val="1AD93FE4"/>
    <w:multiLevelType w:val="hybridMultilevel"/>
    <w:tmpl w:val="A0CC2F20"/>
    <w:lvl w:ilvl="0" w:tplc="0B947D4C">
      <w:start w:val="1"/>
      <w:numFmt w:val="bullet"/>
      <w:lvlText w:val=""/>
      <w:lvlJc w:val="left"/>
      <w:pPr>
        <w:ind w:left="720" w:hanging="360"/>
      </w:pPr>
      <w:rPr>
        <w:rFonts w:ascii="Symbol" w:hAnsi="Symbol" w:hint="default"/>
        <w:color w:val="6B2976"/>
      </w:rPr>
    </w:lvl>
    <w:lvl w:ilvl="1" w:tplc="41887A20" w:tentative="1">
      <w:start w:val="1"/>
      <w:numFmt w:val="bullet"/>
      <w:lvlText w:val="o"/>
      <w:lvlJc w:val="left"/>
      <w:pPr>
        <w:ind w:left="1440" w:hanging="360"/>
      </w:pPr>
      <w:rPr>
        <w:rFonts w:ascii="Courier New" w:hAnsi="Courier New" w:cs="Courier New" w:hint="default"/>
      </w:rPr>
    </w:lvl>
    <w:lvl w:ilvl="2" w:tplc="88EC27B6" w:tentative="1">
      <w:start w:val="1"/>
      <w:numFmt w:val="bullet"/>
      <w:lvlText w:val=""/>
      <w:lvlJc w:val="left"/>
      <w:pPr>
        <w:ind w:left="2160" w:hanging="360"/>
      </w:pPr>
      <w:rPr>
        <w:rFonts w:ascii="Wingdings" w:hAnsi="Wingdings" w:hint="default"/>
      </w:rPr>
    </w:lvl>
    <w:lvl w:ilvl="3" w:tplc="C9A413A2" w:tentative="1">
      <w:start w:val="1"/>
      <w:numFmt w:val="bullet"/>
      <w:lvlText w:val=""/>
      <w:lvlJc w:val="left"/>
      <w:pPr>
        <w:ind w:left="2880" w:hanging="360"/>
      </w:pPr>
      <w:rPr>
        <w:rFonts w:ascii="Symbol" w:hAnsi="Symbol" w:hint="default"/>
      </w:rPr>
    </w:lvl>
    <w:lvl w:ilvl="4" w:tplc="7366768A" w:tentative="1">
      <w:start w:val="1"/>
      <w:numFmt w:val="bullet"/>
      <w:lvlText w:val="o"/>
      <w:lvlJc w:val="left"/>
      <w:pPr>
        <w:ind w:left="3600" w:hanging="360"/>
      </w:pPr>
      <w:rPr>
        <w:rFonts w:ascii="Courier New" w:hAnsi="Courier New" w:cs="Courier New" w:hint="default"/>
      </w:rPr>
    </w:lvl>
    <w:lvl w:ilvl="5" w:tplc="03F41AC4" w:tentative="1">
      <w:start w:val="1"/>
      <w:numFmt w:val="bullet"/>
      <w:lvlText w:val=""/>
      <w:lvlJc w:val="left"/>
      <w:pPr>
        <w:ind w:left="4320" w:hanging="360"/>
      </w:pPr>
      <w:rPr>
        <w:rFonts w:ascii="Wingdings" w:hAnsi="Wingdings" w:hint="default"/>
      </w:rPr>
    </w:lvl>
    <w:lvl w:ilvl="6" w:tplc="30EC249C" w:tentative="1">
      <w:start w:val="1"/>
      <w:numFmt w:val="bullet"/>
      <w:lvlText w:val=""/>
      <w:lvlJc w:val="left"/>
      <w:pPr>
        <w:ind w:left="5040" w:hanging="360"/>
      </w:pPr>
      <w:rPr>
        <w:rFonts w:ascii="Symbol" w:hAnsi="Symbol" w:hint="default"/>
      </w:rPr>
    </w:lvl>
    <w:lvl w:ilvl="7" w:tplc="E17E57CA" w:tentative="1">
      <w:start w:val="1"/>
      <w:numFmt w:val="bullet"/>
      <w:lvlText w:val="o"/>
      <w:lvlJc w:val="left"/>
      <w:pPr>
        <w:ind w:left="5760" w:hanging="360"/>
      </w:pPr>
      <w:rPr>
        <w:rFonts w:ascii="Courier New" w:hAnsi="Courier New" w:cs="Courier New" w:hint="default"/>
      </w:rPr>
    </w:lvl>
    <w:lvl w:ilvl="8" w:tplc="539A8CAA" w:tentative="1">
      <w:start w:val="1"/>
      <w:numFmt w:val="bullet"/>
      <w:lvlText w:val=""/>
      <w:lvlJc w:val="left"/>
      <w:pPr>
        <w:ind w:left="6480" w:hanging="360"/>
      </w:pPr>
      <w:rPr>
        <w:rFonts w:ascii="Wingdings" w:hAnsi="Wingdings" w:hint="default"/>
      </w:rPr>
    </w:lvl>
  </w:abstractNum>
  <w:abstractNum w:abstractNumId="17" w15:restartNumberingAfterBreak="0">
    <w:nsid w:val="1E222EB7"/>
    <w:multiLevelType w:val="hybridMultilevel"/>
    <w:tmpl w:val="28C8EB2E"/>
    <w:lvl w:ilvl="0" w:tplc="F2ECE6BC">
      <w:start w:val="1"/>
      <w:numFmt w:val="bullet"/>
      <w:lvlText w:val=""/>
      <w:lvlJc w:val="left"/>
      <w:pPr>
        <w:ind w:left="720" w:hanging="360"/>
      </w:pPr>
      <w:rPr>
        <w:rFonts w:ascii="Symbol" w:hAnsi="Symbol" w:hint="default"/>
        <w:color w:val="6B2976"/>
      </w:rPr>
    </w:lvl>
    <w:lvl w:ilvl="1" w:tplc="7458D364" w:tentative="1">
      <w:start w:val="1"/>
      <w:numFmt w:val="bullet"/>
      <w:lvlText w:val="o"/>
      <w:lvlJc w:val="left"/>
      <w:pPr>
        <w:ind w:left="1440" w:hanging="360"/>
      </w:pPr>
      <w:rPr>
        <w:rFonts w:ascii="Courier New" w:hAnsi="Courier New" w:cs="Courier New" w:hint="default"/>
      </w:rPr>
    </w:lvl>
    <w:lvl w:ilvl="2" w:tplc="4334A608" w:tentative="1">
      <w:start w:val="1"/>
      <w:numFmt w:val="bullet"/>
      <w:lvlText w:val=""/>
      <w:lvlJc w:val="left"/>
      <w:pPr>
        <w:ind w:left="2160" w:hanging="360"/>
      </w:pPr>
      <w:rPr>
        <w:rFonts w:ascii="Wingdings" w:hAnsi="Wingdings" w:hint="default"/>
      </w:rPr>
    </w:lvl>
    <w:lvl w:ilvl="3" w:tplc="28ACD81A" w:tentative="1">
      <w:start w:val="1"/>
      <w:numFmt w:val="bullet"/>
      <w:lvlText w:val=""/>
      <w:lvlJc w:val="left"/>
      <w:pPr>
        <w:ind w:left="2880" w:hanging="360"/>
      </w:pPr>
      <w:rPr>
        <w:rFonts w:ascii="Symbol" w:hAnsi="Symbol" w:hint="default"/>
      </w:rPr>
    </w:lvl>
    <w:lvl w:ilvl="4" w:tplc="D500E3D8" w:tentative="1">
      <w:start w:val="1"/>
      <w:numFmt w:val="bullet"/>
      <w:lvlText w:val="o"/>
      <w:lvlJc w:val="left"/>
      <w:pPr>
        <w:ind w:left="3600" w:hanging="360"/>
      </w:pPr>
      <w:rPr>
        <w:rFonts w:ascii="Courier New" w:hAnsi="Courier New" w:cs="Courier New" w:hint="default"/>
      </w:rPr>
    </w:lvl>
    <w:lvl w:ilvl="5" w:tplc="9B3AA3D0" w:tentative="1">
      <w:start w:val="1"/>
      <w:numFmt w:val="bullet"/>
      <w:lvlText w:val=""/>
      <w:lvlJc w:val="left"/>
      <w:pPr>
        <w:ind w:left="4320" w:hanging="360"/>
      </w:pPr>
      <w:rPr>
        <w:rFonts w:ascii="Wingdings" w:hAnsi="Wingdings" w:hint="default"/>
      </w:rPr>
    </w:lvl>
    <w:lvl w:ilvl="6" w:tplc="CC1244F0" w:tentative="1">
      <w:start w:val="1"/>
      <w:numFmt w:val="bullet"/>
      <w:lvlText w:val=""/>
      <w:lvlJc w:val="left"/>
      <w:pPr>
        <w:ind w:left="5040" w:hanging="360"/>
      </w:pPr>
      <w:rPr>
        <w:rFonts w:ascii="Symbol" w:hAnsi="Symbol" w:hint="default"/>
      </w:rPr>
    </w:lvl>
    <w:lvl w:ilvl="7" w:tplc="1A3CB0AA" w:tentative="1">
      <w:start w:val="1"/>
      <w:numFmt w:val="bullet"/>
      <w:lvlText w:val="o"/>
      <w:lvlJc w:val="left"/>
      <w:pPr>
        <w:ind w:left="5760" w:hanging="360"/>
      </w:pPr>
      <w:rPr>
        <w:rFonts w:ascii="Courier New" w:hAnsi="Courier New" w:cs="Courier New" w:hint="default"/>
      </w:rPr>
    </w:lvl>
    <w:lvl w:ilvl="8" w:tplc="E9F26D9E" w:tentative="1">
      <w:start w:val="1"/>
      <w:numFmt w:val="bullet"/>
      <w:lvlText w:val=""/>
      <w:lvlJc w:val="left"/>
      <w:pPr>
        <w:ind w:left="6480" w:hanging="360"/>
      </w:pPr>
      <w:rPr>
        <w:rFonts w:ascii="Wingdings" w:hAnsi="Wingdings" w:hint="default"/>
      </w:rPr>
    </w:lvl>
  </w:abstractNum>
  <w:abstractNum w:abstractNumId="18" w15:restartNumberingAfterBreak="0">
    <w:nsid w:val="1E863DCE"/>
    <w:multiLevelType w:val="hybridMultilevel"/>
    <w:tmpl w:val="AAB69D28"/>
    <w:lvl w:ilvl="0" w:tplc="8BDA99E6">
      <w:start w:val="1"/>
      <w:numFmt w:val="bullet"/>
      <w:lvlText w:val=""/>
      <w:lvlJc w:val="left"/>
      <w:pPr>
        <w:ind w:left="720" w:hanging="360"/>
      </w:pPr>
      <w:rPr>
        <w:rFonts w:ascii="Symbol" w:hAnsi="Symbol" w:hint="default"/>
        <w:color w:val="6B2976"/>
      </w:rPr>
    </w:lvl>
    <w:lvl w:ilvl="1" w:tplc="BCD82B6C" w:tentative="1">
      <w:start w:val="1"/>
      <w:numFmt w:val="bullet"/>
      <w:lvlText w:val="o"/>
      <w:lvlJc w:val="left"/>
      <w:pPr>
        <w:ind w:left="1440" w:hanging="360"/>
      </w:pPr>
      <w:rPr>
        <w:rFonts w:ascii="Courier New" w:hAnsi="Courier New" w:cs="Courier New" w:hint="default"/>
      </w:rPr>
    </w:lvl>
    <w:lvl w:ilvl="2" w:tplc="2020E30C" w:tentative="1">
      <w:start w:val="1"/>
      <w:numFmt w:val="bullet"/>
      <w:lvlText w:val=""/>
      <w:lvlJc w:val="left"/>
      <w:pPr>
        <w:ind w:left="2160" w:hanging="360"/>
      </w:pPr>
      <w:rPr>
        <w:rFonts w:ascii="Wingdings" w:hAnsi="Wingdings" w:hint="default"/>
      </w:rPr>
    </w:lvl>
    <w:lvl w:ilvl="3" w:tplc="EEAE235A" w:tentative="1">
      <w:start w:val="1"/>
      <w:numFmt w:val="bullet"/>
      <w:lvlText w:val=""/>
      <w:lvlJc w:val="left"/>
      <w:pPr>
        <w:ind w:left="2880" w:hanging="360"/>
      </w:pPr>
      <w:rPr>
        <w:rFonts w:ascii="Symbol" w:hAnsi="Symbol" w:hint="default"/>
      </w:rPr>
    </w:lvl>
    <w:lvl w:ilvl="4" w:tplc="B8BA5E40" w:tentative="1">
      <w:start w:val="1"/>
      <w:numFmt w:val="bullet"/>
      <w:lvlText w:val="o"/>
      <w:lvlJc w:val="left"/>
      <w:pPr>
        <w:ind w:left="3600" w:hanging="360"/>
      </w:pPr>
      <w:rPr>
        <w:rFonts w:ascii="Courier New" w:hAnsi="Courier New" w:cs="Courier New" w:hint="default"/>
      </w:rPr>
    </w:lvl>
    <w:lvl w:ilvl="5" w:tplc="3488AF9A" w:tentative="1">
      <w:start w:val="1"/>
      <w:numFmt w:val="bullet"/>
      <w:lvlText w:val=""/>
      <w:lvlJc w:val="left"/>
      <w:pPr>
        <w:ind w:left="4320" w:hanging="360"/>
      </w:pPr>
      <w:rPr>
        <w:rFonts w:ascii="Wingdings" w:hAnsi="Wingdings" w:hint="default"/>
      </w:rPr>
    </w:lvl>
    <w:lvl w:ilvl="6" w:tplc="13ACFC4C" w:tentative="1">
      <w:start w:val="1"/>
      <w:numFmt w:val="bullet"/>
      <w:lvlText w:val=""/>
      <w:lvlJc w:val="left"/>
      <w:pPr>
        <w:ind w:left="5040" w:hanging="360"/>
      </w:pPr>
      <w:rPr>
        <w:rFonts w:ascii="Symbol" w:hAnsi="Symbol" w:hint="default"/>
      </w:rPr>
    </w:lvl>
    <w:lvl w:ilvl="7" w:tplc="B748F910" w:tentative="1">
      <w:start w:val="1"/>
      <w:numFmt w:val="bullet"/>
      <w:lvlText w:val="o"/>
      <w:lvlJc w:val="left"/>
      <w:pPr>
        <w:ind w:left="5760" w:hanging="360"/>
      </w:pPr>
      <w:rPr>
        <w:rFonts w:ascii="Courier New" w:hAnsi="Courier New" w:cs="Courier New" w:hint="default"/>
      </w:rPr>
    </w:lvl>
    <w:lvl w:ilvl="8" w:tplc="6268CBAE" w:tentative="1">
      <w:start w:val="1"/>
      <w:numFmt w:val="bullet"/>
      <w:lvlText w:val=""/>
      <w:lvlJc w:val="left"/>
      <w:pPr>
        <w:ind w:left="6480" w:hanging="360"/>
      </w:pPr>
      <w:rPr>
        <w:rFonts w:ascii="Wingdings" w:hAnsi="Wingdings" w:hint="default"/>
      </w:rPr>
    </w:lvl>
  </w:abstractNum>
  <w:abstractNum w:abstractNumId="19" w15:restartNumberingAfterBreak="0">
    <w:nsid w:val="208B21CC"/>
    <w:multiLevelType w:val="hybridMultilevel"/>
    <w:tmpl w:val="1694A2C4"/>
    <w:lvl w:ilvl="0" w:tplc="51BE7EA0">
      <w:start w:val="1"/>
      <w:numFmt w:val="bullet"/>
      <w:lvlText w:val=""/>
      <w:lvlJc w:val="left"/>
      <w:pPr>
        <w:ind w:left="720" w:hanging="360"/>
      </w:pPr>
      <w:rPr>
        <w:rFonts w:ascii="Symbol" w:hAnsi="Symbol" w:hint="default"/>
        <w:color w:val="6B2976"/>
      </w:rPr>
    </w:lvl>
    <w:lvl w:ilvl="1" w:tplc="3A982A3E" w:tentative="1">
      <w:start w:val="1"/>
      <w:numFmt w:val="bullet"/>
      <w:lvlText w:val="o"/>
      <w:lvlJc w:val="left"/>
      <w:pPr>
        <w:ind w:left="1440" w:hanging="360"/>
      </w:pPr>
      <w:rPr>
        <w:rFonts w:ascii="Courier New" w:hAnsi="Courier New" w:cs="Courier New" w:hint="default"/>
      </w:rPr>
    </w:lvl>
    <w:lvl w:ilvl="2" w:tplc="EE84D1B0" w:tentative="1">
      <w:start w:val="1"/>
      <w:numFmt w:val="bullet"/>
      <w:lvlText w:val=""/>
      <w:lvlJc w:val="left"/>
      <w:pPr>
        <w:ind w:left="2160" w:hanging="360"/>
      </w:pPr>
      <w:rPr>
        <w:rFonts w:ascii="Wingdings" w:hAnsi="Wingdings" w:hint="default"/>
      </w:rPr>
    </w:lvl>
    <w:lvl w:ilvl="3" w:tplc="EBBC2762" w:tentative="1">
      <w:start w:val="1"/>
      <w:numFmt w:val="bullet"/>
      <w:lvlText w:val=""/>
      <w:lvlJc w:val="left"/>
      <w:pPr>
        <w:ind w:left="2880" w:hanging="360"/>
      </w:pPr>
      <w:rPr>
        <w:rFonts w:ascii="Symbol" w:hAnsi="Symbol" w:hint="default"/>
      </w:rPr>
    </w:lvl>
    <w:lvl w:ilvl="4" w:tplc="244CDFF0" w:tentative="1">
      <w:start w:val="1"/>
      <w:numFmt w:val="bullet"/>
      <w:lvlText w:val="o"/>
      <w:lvlJc w:val="left"/>
      <w:pPr>
        <w:ind w:left="3600" w:hanging="360"/>
      </w:pPr>
      <w:rPr>
        <w:rFonts w:ascii="Courier New" w:hAnsi="Courier New" w:cs="Courier New" w:hint="default"/>
      </w:rPr>
    </w:lvl>
    <w:lvl w:ilvl="5" w:tplc="8B526006" w:tentative="1">
      <w:start w:val="1"/>
      <w:numFmt w:val="bullet"/>
      <w:lvlText w:val=""/>
      <w:lvlJc w:val="left"/>
      <w:pPr>
        <w:ind w:left="4320" w:hanging="360"/>
      </w:pPr>
      <w:rPr>
        <w:rFonts w:ascii="Wingdings" w:hAnsi="Wingdings" w:hint="default"/>
      </w:rPr>
    </w:lvl>
    <w:lvl w:ilvl="6" w:tplc="197CFF4C" w:tentative="1">
      <w:start w:val="1"/>
      <w:numFmt w:val="bullet"/>
      <w:lvlText w:val=""/>
      <w:lvlJc w:val="left"/>
      <w:pPr>
        <w:ind w:left="5040" w:hanging="360"/>
      </w:pPr>
      <w:rPr>
        <w:rFonts w:ascii="Symbol" w:hAnsi="Symbol" w:hint="default"/>
      </w:rPr>
    </w:lvl>
    <w:lvl w:ilvl="7" w:tplc="B10EE53C" w:tentative="1">
      <w:start w:val="1"/>
      <w:numFmt w:val="bullet"/>
      <w:lvlText w:val="o"/>
      <w:lvlJc w:val="left"/>
      <w:pPr>
        <w:ind w:left="5760" w:hanging="360"/>
      </w:pPr>
      <w:rPr>
        <w:rFonts w:ascii="Courier New" w:hAnsi="Courier New" w:cs="Courier New" w:hint="default"/>
      </w:rPr>
    </w:lvl>
    <w:lvl w:ilvl="8" w:tplc="DD8E5406" w:tentative="1">
      <w:start w:val="1"/>
      <w:numFmt w:val="bullet"/>
      <w:lvlText w:val=""/>
      <w:lvlJc w:val="left"/>
      <w:pPr>
        <w:ind w:left="6480" w:hanging="360"/>
      </w:pPr>
      <w:rPr>
        <w:rFonts w:ascii="Wingdings" w:hAnsi="Wingdings" w:hint="default"/>
      </w:rPr>
    </w:lvl>
  </w:abstractNum>
  <w:abstractNum w:abstractNumId="20" w15:restartNumberingAfterBreak="0">
    <w:nsid w:val="21240E19"/>
    <w:multiLevelType w:val="hybridMultilevel"/>
    <w:tmpl w:val="1FDE0F20"/>
    <w:lvl w:ilvl="0" w:tplc="DA62A0B8">
      <w:start w:val="1"/>
      <w:numFmt w:val="bullet"/>
      <w:lvlText w:val=""/>
      <w:lvlJc w:val="left"/>
      <w:pPr>
        <w:ind w:left="720" w:hanging="360"/>
      </w:pPr>
      <w:rPr>
        <w:rFonts w:ascii="Symbol" w:hAnsi="Symbol" w:hint="default"/>
        <w:color w:val="6B2976"/>
      </w:rPr>
    </w:lvl>
    <w:lvl w:ilvl="1" w:tplc="624460EA" w:tentative="1">
      <w:start w:val="1"/>
      <w:numFmt w:val="bullet"/>
      <w:lvlText w:val="o"/>
      <w:lvlJc w:val="left"/>
      <w:pPr>
        <w:ind w:left="1440" w:hanging="360"/>
      </w:pPr>
      <w:rPr>
        <w:rFonts w:ascii="Courier New" w:hAnsi="Courier New" w:cs="Courier New" w:hint="default"/>
      </w:rPr>
    </w:lvl>
    <w:lvl w:ilvl="2" w:tplc="4B209F54" w:tentative="1">
      <w:start w:val="1"/>
      <w:numFmt w:val="bullet"/>
      <w:lvlText w:val=""/>
      <w:lvlJc w:val="left"/>
      <w:pPr>
        <w:ind w:left="2160" w:hanging="360"/>
      </w:pPr>
      <w:rPr>
        <w:rFonts w:ascii="Wingdings" w:hAnsi="Wingdings" w:hint="default"/>
      </w:rPr>
    </w:lvl>
    <w:lvl w:ilvl="3" w:tplc="FABA5AD2" w:tentative="1">
      <w:start w:val="1"/>
      <w:numFmt w:val="bullet"/>
      <w:lvlText w:val=""/>
      <w:lvlJc w:val="left"/>
      <w:pPr>
        <w:ind w:left="2880" w:hanging="360"/>
      </w:pPr>
      <w:rPr>
        <w:rFonts w:ascii="Symbol" w:hAnsi="Symbol" w:hint="default"/>
      </w:rPr>
    </w:lvl>
    <w:lvl w:ilvl="4" w:tplc="B6D233E4" w:tentative="1">
      <w:start w:val="1"/>
      <w:numFmt w:val="bullet"/>
      <w:lvlText w:val="o"/>
      <w:lvlJc w:val="left"/>
      <w:pPr>
        <w:ind w:left="3600" w:hanging="360"/>
      </w:pPr>
      <w:rPr>
        <w:rFonts w:ascii="Courier New" w:hAnsi="Courier New" w:cs="Courier New" w:hint="default"/>
      </w:rPr>
    </w:lvl>
    <w:lvl w:ilvl="5" w:tplc="15D6F9A8" w:tentative="1">
      <w:start w:val="1"/>
      <w:numFmt w:val="bullet"/>
      <w:lvlText w:val=""/>
      <w:lvlJc w:val="left"/>
      <w:pPr>
        <w:ind w:left="4320" w:hanging="360"/>
      </w:pPr>
      <w:rPr>
        <w:rFonts w:ascii="Wingdings" w:hAnsi="Wingdings" w:hint="default"/>
      </w:rPr>
    </w:lvl>
    <w:lvl w:ilvl="6" w:tplc="279E5050" w:tentative="1">
      <w:start w:val="1"/>
      <w:numFmt w:val="bullet"/>
      <w:lvlText w:val=""/>
      <w:lvlJc w:val="left"/>
      <w:pPr>
        <w:ind w:left="5040" w:hanging="360"/>
      </w:pPr>
      <w:rPr>
        <w:rFonts w:ascii="Symbol" w:hAnsi="Symbol" w:hint="default"/>
      </w:rPr>
    </w:lvl>
    <w:lvl w:ilvl="7" w:tplc="5E7E9AF8" w:tentative="1">
      <w:start w:val="1"/>
      <w:numFmt w:val="bullet"/>
      <w:lvlText w:val="o"/>
      <w:lvlJc w:val="left"/>
      <w:pPr>
        <w:ind w:left="5760" w:hanging="360"/>
      </w:pPr>
      <w:rPr>
        <w:rFonts w:ascii="Courier New" w:hAnsi="Courier New" w:cs="Courier New" w:hint="default"/>
      </w:rPr>
    </w:lvl>
    <w:lvl w:ilvl="8" w:tplc="8124DF7A" w:tentative="1">
      <w:start w:val="1"/>
      <w:numFmt w:val="bullet"/>
      <w:lvlText w:val=""/>
      <w:lvlJc w:val="left"/>
      <w:pPr>
        <w:ind w:left="6480" w:hanging="360"/>
      </w:pPr>
      <w:rPr>
        <w:rFonts w:ascii="Wingdings" w:hAnsi="Wingdings" w:hint="default"/>
      </w:rPr>
    </w:lvl>
  </w:abstractNum>
  <w:abstractNum w:abstractNumId="21" w15:restartNumberingAfterBreak="0">
    <w:nsid w:val="235C342B"/>
    <w:multiLevelType w:val="hybridMultilevel"/>
    <w:tmpl w:val="0AA0D758"/>
    <w:lvl w:ilvl="0" w:tplc="792C0176">
      <w:start w:val="1"/>
      <w:numFmt w:val="bullet"/>
      <w:lvlText w:val=""/>
      <w:lvlJc w:val="left"/>
      <w:pPr>
        <w:ind w:left="720" w:hanging="360"/>
      </w:pPr>
      <w:rPr>
        <w:rFonts w:ascii="Symbol" w:hAnsi="Symbol" w:hint="default"/>
        <w:color w:val="6B2976"/>
      </w:rPr>
    </w:lvl>
    <w:lvl w:ilvl="1" w:tplc="68760ECE" w:tentative="1">
      <w:start w:val="1"/>
      <w:numFmt w:val="bullet"/>
      <w:lvlText w:val="o"/>
      <w:lvlJc w:val="left"/>
      <w:pPr>
        <w:ind w:left="1440" w:hanging="360"/>
      </w:pPr>
      <w:rPr>
        <w:rFonts w:ascii="Courier New" w:hAnsi="Courier New" w:cs="Courier New" w:hint="default"/>
      </w:rPr>
    </w:lvl>
    <w:lvl w:ilvl="2" w:tplc="4C281562" w:tentative="1">
      <w:start w:val="1"/>
      <w:numFmt w:val="bullet"/>
      <w:lvlText w:val=""/>
      <w:lvlJc w:val="left"/>
      <w:pPr>
        <w:ind w:left="2160" w:hanging="360"/>
      </w:pPr>
      <w:rPr>
        <w:rFonts w:ascii="Wingdings" w:hAnsi="Wingdings" w:hint="default"/>
      </w:rPr>
    </w:lvl>
    <w:lvl w:ilvl="3" w:tplc="95CAE586" w:tentative="1">
      <w:start w:val="1"/>
      <w:numFmt w:val="bullet"/>
      <w:lvlText w:val=""/>
      <w:lvlJc w:val="left"/>
      <w:pPr>
        <w:ind w:left="2880" w:hanging="360"/>
      </w:pPr>
      <w:rPr>
        <w:rFonts w:ascii="Symbol" w:hAnsi="Symbol" w:hint="default"/>
      </w:rPr>
    </w:lvl>
    <w:lvl w:ilvl="4" w:tplc="E60C09A0" w:tentative="1">
      <w:start w:val="1"/>
      <w:numFmt w:val="bullet"/>
      <w:lvlText w:val="o"/>
      <w:lvlJc w:val="left"/>
      <w:pPr>
        <w:ind w:left="3600" w:hanging="360"/>
      </w:pPr>
      <w:rPr>
        <w:rFonts w:ascii="Courier New" w:hAnsi="Courier New" w:cs="Courier New" w:hint="default"/>
      </w:rPr>
    </w:lvl>
    <w:lvl w:ilvl="5" w:tplc="C3D0A2D4" w:tentative="1">
      <w:start w:val="1"/>
      <w:numFmt w:val="bullet"/>
      <w:lvlText w:val=""/>
      <w:lvlJc w:val="left"/>
      <w:pPr>
        <w:ind w:left="4320" w:hanging="360"/>
      </w:pPr>
      <w:rPr>
        <w:rFonts w:ascii="Wingdings" w:hAnsi="Wingdings" w:hint="default"/>
      </w:rPr>
    </w:lvl>
    <w:lvl w:ilvl="6" w:tplc="1D0E03DA" w:tentative="1">
      <w:start w:val="1"/>
      <w:numFmt w:val="bullet"/>
      <w:lvlText w:val=""/>
      <w:lvlJc w:val="left"/>
      <w:pPr>
        <w:ind w:left="5040" w:hanging="360"/>
      </w:pPr>
      <w:rPr>
        <w:rFonts w:ascii="Symbol" w:hAnsi="Symbol" w:hint="default"/>
      </w:rPr>
    </w:lvl>
    <w:lvl w:ilvl="7" w:tplc="3E8CCF7C" w:tentative="1">
      <w:start w:val="1"/>
      <w:numFmt w:val="bullet"/>
      <w:lvlText w:val="o"/>
      <w:lvlJc w:val="left"/>
      <w:pPr>
        <w:ind w:left="5760" w:hanging="360"/>
      </w:pPr>
      <w:rPr>
        <w:rFonts w:ascii="Courier New" w:hAnsi="Courier New" w:cs="Courier New" w:hint="default"/>
      </w:rPr>
    </w:lvl>
    <w:lvl w:ilvl="8" w:tplc="440E44D8" w:tentative="1">
      <w:start w:val="1"/>
      <w:numFmt w:val="bullet"/>
      <w:lvlText w:val=""/>
      <w:lvlJc w:val="left"/>
      <w:pPr>
        <w:ind w:left="6480" w:hanging="360"/>
      </w:pPr>
      <w:rPr>
        <w:rFonts w:ascii="Wingdings" w:hAnsi="Wingdings" w:hint="default"/>
      </w:rPr>
    </w:lvl>
  </w:abstractNum>
  <w:abstractNum w:abstractNumId="22" w15:restartNumberingAfterBreak="0">
    <w:nsid w:val="24464620"/>
    <w:multiLevelType w:val="hybridMultilevel"/>
    <w:tmpl w:val="D90E93EA"/>
    <w:lvl w:ilvl="0" w:tplc="1506CDA0">
      <w:start w:val="1"/>
      <w:numFmt w:val="bullet"/>
      <w:lvlText w:val=""/>
      <w:lvlJc w:val="left"/>
      <w:pPr>
        <w:ind w:left="720" w:hanging="360"/>
      </w:pPr>
      <w:rPr>
        <w:rFonts w:ascii="Symbol" w:hAnsi="Symbol" w:hint="default"/>
        <w:color w:val="6B2976"/>
      </w:rPr>
    </w:lvl>
    <w:lvl w:ilvl="1" w:tplc="F054816A" w:tentative="1">
      <w:start w:val="1"/>
      <w:numFmt w:val="bullet"/>
      <w:lvlText w:val="o"/>
      <w:lvlJc w:val="left"/>
      <w:pPr>
        <w:ind w:left="1440" w:hanging="360"/>
      </w:pPr>
      <w:rPr>
        <w:rFonts w:ascii="Courier New" w:hAnsi="Courier New" w:cs="Courier New" w:hint="default"/>
      </w:rPr>
    </w:lvl>
    <w:lvl w:ilvl="2" w:tplc="662884D4" w:tentative="1">
      <w:start w:val="1"/>
      <w:numFmt w:val="bullet"/>
      <w:lvlText w:val=""/>
      <w:lvlJc w:val="left"/>
      <w:pPr>
        <w:ind w:left="2160" w:hanging="360"/>
      </w:pPr>
      <w:rPr>
        <w:rFonts w:ascii="Wingdings" w:hAnsi="Wingdings" w:hint="default"/>
      </w:rPr>
    </w:lvl>
    <w:lvl w:ilvl="3" w:tplc="4A0AC48C" w:tentative="1">
      <w:start w:val="1"/>
      <w:numFmt w:val="bullet"/>
      <w:lvlText w:val=""/>
      <w:lvlJc w:val="left"/>
      <w:pPr>
        <w:ind w:left="2880" w:hanging="360"/>
      </w:pPr>
      <w:rPr>
        <w:rFonts w:ascii="Symbol" w:hAnsi="Symbol" w:hint="default"/>
      </w:rPr>
    </w:lvl>
    <w:lvl w:ilvl="4" w:tplc="AF78FE6C" w:tentative="1">
      <w:start w:val="1"/>
      <w:numFmt w:val="bullet"/>
      <w:lvlText w:val="o"/>
      <w:lvlJc w:val="left"/>
      <w:pPr>
        <w:ind w:left="3600" w:hanging="360"/>
      </w:pPr>
      <w:rPr>
        <w:rFonts w:ascii="Courier New" w:hAnsi="Courier New" w:cs="Courier New" w:hint="default"/>
      </w:rPr>
    </w:lvl>
    <w:lvl w:ilvl="5" w:tplc="315886FC" w:tentative="1">
      <w:start w:val="1"/>
      <w:numFmt w:val="bullet"/>
      <w:lvlText w:val=""/>
      <w:lvlJc w:val="left"/>
      <w:pPr>
        <w:ind w:left="4320" w:hanging="360"/>
      </w:pPr>
      <w:rPr>
        <w:rFonts w:ascii="Wingdings" w:hAnsi="Wingdings" w:hint="default"/>
      </w:rPr>
    </w:lvl>
    <w:lvl w:ilvl="6" w:tplc="DF7AC9A0" w:tentative="1">
      <w:start w:val="1"/>
      <w:numFmt w:val="bullet"/>
      <w:lvlText w:val=""/>
      <w:lvlJc w:val="left"/>
      <w:pPr>
        <w:ind w:left="5040" w:hanging="360"/>
      </w:pPr>
      <w:rPr>
        <w:rFonts w:ascii="Symbol" w:hAnsi="Symbol" w:hint="default"/>
      </w:rPr>
    </w:lvl>
    <w:lvl w:ilvl="7" w:tplc="8D86E1FE" w:tentative="1">
      <w:start w:val="1"/>
      <w:numFmt w:val="bullet"/>
      <w:lvlText w:val="o"/>
      <w:lvlJc w:val="left"/>
      <w:pPr>
        <w:ind w:left="5760" w:hanging="360"/>
      </w:pPr>
      <w:rPr>
        <w:rFonts w:ascii="Courier New" w:hAnsi="Courier New" w:cs="Courier New" w:hint="default"/>
      </w:rPr>
    </w:lvl>
    <w:lvl w:ilvl="8" w:tplc="5380AAE2" w:tentative="1">
      <w:start w:val="1"/>
      <w:numFmt w:val="bullet"/>
      <w:lvlText w:val=""/>
      <w:lvlJc w:val="left"/>
      <w:pPr>
        <w:ind w:left="6480" w:hanging="360"/>
      </w:pPr>
      <w:rPr>
        <w:rFonts w:ascii="Wingdings" w:hAnsi="Wingdings" w:hint="default"/>
      </w:rPr>
    </w:lvl>
  </w:abstractNum>
  <w:abstractNum w:abstractNumId="23" w15:restartNumberingAfterBreak="0">
    <w:nsid w:val="25351755"/>
    <w:multiLevelType w:val="hybridMultilevel"/>
    <w:tmpl w:val="2B22095E"/>
    <w:lvl w:ilvl="0" w:tplc="24367122">
      <w:start w:val="1"/>
      <w:numFmt w:val="bullet"/>
      <w:lvlText w:val=""/>
      <w:lvlJc w:val="left"/>
      <w:pPr>
        <w:ind w:left="780" w:hanging="360"/>
      </w:pPr>
      <w:rPr>
        <w:rFonts w:ascii="Symbol" w:hAnsi="Symbol" w:hint="default"/>
        <w:color w:val="6B2976"/>
      </w:rPr>
    </w:lvl>
    <w:lvl w:ilvl="1" w:tplc="A184BFF0" w:tentative="1">
      <w:start w:val="1"/>
      <w:numFmt w:val="bullet"/>
      <w:lvlText w:val="o"/>
      <w:lvlJc w:val="left"/>
      <w:pPr>
        <w:ind w:left="1500" w:hanging="360"/>
      </w:pPr>
      <w:rPr>
        <w:rFonts w:ascii="Courier New" w:hAnsi="Courier New" w:cs="Courier New" w:hint="default"/>
      </w:rPr>
    </w:lvl>
    <w:lvl w:ilvl="2" w:tplc="ED488634" w:tentative="1">
      <w:start w:val="1"/>
      <w:numFmt w:val="bullet"/>
      <w:lvlText w:val=""/>
      <w:lvlJc w:val="left"/>
      <w:pPr>
        <w:ind w:left="2220" w:hanging="360"/>
      </w:pPr>
      <w:rPr>
        <w:rFonts w:ascii="Wingdings" w:hAnsi="Wingdings" w:hint="default"/>
      </w:rPr>
    </w:lvl>
    <w:lvl w:ilvl="3" w:tplc="1006F9C0" w:tentative="1">
      <w:start w:val="1"/>
      <w:numFmt w:val="bullet"/>
      <w:lvlText w:val=""/>
      <w:lvlJc w:val="left"/>
      <w:pPr>
        <w:ind w:left="2940" w:hanging="360"/>
      </w:pPr>
      <w:rPr>
        <w:rFonts w:ascii="Symbol" w:hAnsi="Symbol" w:hint="default"/>
      </w:rPr>
    </w:lvl>
    <w:lvl w:ilvl="4" w:tplc="F31AF782" w:tentative="1">
      <w:start w:val="1"/>
      <w:numFmt w:val="bullet"/>
      <w:lvlText w:val="o"/>
      <w:lvlJc w:val="left"/>
      <w:pPr>
        <w:ind w:left="3660" w:hanging="360"/>
      </w:pPr>
      <w:rPr>
        <w:rFonts w:ascii="Courier New" w:hAnsi="Courier New" w:cs="Courier New" w:hint="default"/>
      </w:rPr>
    </w:lvl>
    <w:lvl w:ilvl="5" w:tplc="DCF64E3A" w:tentative="1">
      <w:start w:val="1"/>
      <w:numFmt w:val="bullet"/>
      <w:lvlText w:val=""/>
      <w:lvlJc w:val="left"/>
      <w:pPr>
        <w:ind w:left="4380" w:hanging="360"/>
      </w:pPr>
      <w:rPr>
        <w:rFonts w:ascii="Wingdings" w:hAnsi="Wingdings" w:hint="default"/>
      </w:rPr>
    </w:lvl>
    <w:lvl w:ilvl="6" w:tplc="96B07AE2" w:tentative="1">
      <w:start w:val="1"/>
      <w:numFmt w:val="bullet"/>
      <w:lvlText w:val=""/>
      <w:lvlJc w:val="left"/>
      <w:pPr>
        <w:ind w:left="5100" w:hanging="360"/>
      </w:pPr>
      <w:rPr>
        <w:rFonts w:ascii="Symbol" w:hAnsi="Symbol" w:hint="default"/>
      </w:rPr>
    </w:lvl>
    <w:lvl w:ilvl="7" w:tplc="A70602EA" w:tentative="1">
      <w:start w:val="1"/>
      <w:numFmt w:val="bullet"/>
      <w:lvlText w:val="o"/>
      <w:lvlJc w:val="left"/>
      <w:pPr>
        <w:ind w:left="5820" w:hanging="360"/>
      </w:pPr>
      <w:rPr>
        <w:rFonts w:ascii="Courier New" w:hAnsi="Courier New" w:cs="Courier New" w:hint="default"/>
      </w:rPr>
    </w:lvl>
    <w:lvl w:ilvl="8" w:tplc="22BAA616" w:tentative="1">
      <w:start w:val="1"/>
      <w:numFmt w:val="bullet"/>
      <w:lvlText w:val=""/>
      <w:lvlJc w:val="left"/>
      <w:pPr>
        <w:ind w:left="6540" w:hanging="360"/>
      </w:pPr>
      <w:rPr>
        <w:rFonts w:ascii="Wingdings" w:hAnsi="Wingdings" w:hint="default"/>
      </w:rPr>
    </w:lvl>
  </w:abstractNum>
  <w:abstractNum w:abstractNumId="24" w15:restartNumberingAfterBreak="0">
    <w:nsid w:val="28D4118C"/>
    <w:multiLevelType w:val="hybridMultilevel"/>
    <w:tmpl w:val="05001CD2"/>
    <w:lvl w:ilvl="0" w:tplc="2DEAB3C8">
      <w:start w:val="1"/>
      <w:numFmt w:val="bullet"/>
      <w:lvlText w:val=""/>
      <w:lvlJc w:val="left"/>
      <w:pPr>
        <w:ind w:left="720" w:hanging="360"/>
      </w:pPr>
      <w:rPr>
        <w:rFonts w:ascii="Symbol" w:hAnsi="Symbol" w:hint="default"/>
        <w:color w:val="6B2976"/>
      </w:rPr>
    </w:lvl>
    <w:lvl w:ilvl="1" w:tplc="B47EF520" w:tentative="1">
      <w:start w:val="1"/>
      <w:numFmt w:val="bullet"/>
      <w:lvlText w:val="o"/>
      <w:lvlJc w:val="left"/>
      <w:pPr>
        <w:ind w:left="1440" w:hanging="360"/>
      </w:pPr>
      <w:rPr>
        <w:rFonts w:ascii="Courier New" w:hAnsi="Courier New" w:cs="Courier New" w:hint="default"/>
      </w:rPr>
    </w:lvl>
    <w:lvl w:ilvl="2" w:tplc="8BFCAE90" w:tentative="1">
      <w:start w:val="1"/>
      <w:numFmt w:val="bullet"/>
      <w:lvlText w:val=""/>
      <w:lvlJc w:val="left"/>
      <w:pPr>
        <w:ind w:left="2160" w:hanging="360"/>
      </w:pPr>
      <w:rPr>
        <w:rFonts w:ascii="Wingdings" w:hAnsi="Wingdings" w:hint="default"/>
      </w:rPr>
    </w:lvl>
    <w:lvl w:ilvl="3" w:tplc="57C22148" w:tentative="1">
      <w:start w:val="1"/>
      <w:numFmt w:val="bullet"/>
      <w:lvlText w:val=""/>
      <w:lvlJc w:val="left"/>
      <w:pPr>
        <w:ind w:left="2880" w:hanging="360"/>
      </w:pPr>
      <w:rPr>
        <w:rFonts w:ascii="Symbol" w:hAnsi="Symbol" w:hint="default"/>
      </w:rPr>
    </w:lvl>
    <w:lvl w:ilvl="4" w:tplc="217ABF78" w:tentative="1">
      <w:start w:val="1"/>
      <w:numFmt w:val="bullet"/>
      <w:lvlText w:val="o"/>
      <w:lvlJc w:val="left"/>
      <w:pPr>
        <w:ind w:left="3600" w:hanging="360"/>
      </w:pPr>
      <w:rPr>
        <w:rFonts w:ascii="Courier New" w:hAnsi="Courier New" w:cs="Courier New" w:hint="default"/>
      </w:rPr>
    </w:lvl>
    <w:lvl w:ilvl="5" w:tplc="E0DA9FB0" w:tentative="1">
      <w:start w:val="1"/>
      <w:numFmt w:val="bullet"/>
      <w:lvlText w:val=""/>
      <w:lvlJc w:val="left"/>
      <w:pPr>
        <w:ind w:left="4320" w:hanging="360"/>
      </w:pPr>
      <w:rPr>
        <w:rFonts w:ascii="Wingdings" w:hAnsi="Wingdings" w:hint="default"/>
      </w:rPr>
    </w:lvl>
    <w:lvl w:ilvl="6" w:tplc="9B2C754E" w:tentative="1">
      <w:start w:val="1"/>
      <w:numFmt w:val="bullet"/>
      <w:lvlText w:val=""/>
      <w:lvlJc w:val="left"/>
      <w:pPr>
        <w:ind w:left="5040" w:hanging="360"/>
      </w:pPr>
      <w:rPr>
        <w:rFonts w:ascii="Symbol" w:hAnsi="Symbol" w:hint="default"/>
      </w:rPr>
    </w:lvl>
    <w:lvl w:ilvl="7" w:tplc="BA200216" w:tentative="1">
      <w:start w:val="1"/>
      <w:numFmt w:val="bullet"/>
      <w:lvlText w:val="o"/>
      <w:lvlJc w:val="left"/>
      <w:pPr>
        <w:ind w:left="5760" w:hanging="360"/>
      </w:pPr>
      <w:rPr>
        <w:rFonts w:ascii="Courier New" w:hAnsi="Courier New" w:cs="Courier New" w:hint="default"/>
      </w:rPr>
    </w:lvl>
    <w:lvl w:ilvl="8" w:tplc="84A652F6" w:tentative="1">
      <w:start w:val="1"/>
      <w:numFmt w:val="bullet"/>
      <w:lvlText w:val=""/>
      <w:lvlJc w:val="left"/>
      <w:pPr>
        <w:ind w:left="6480" w:hanging="360"/>
      </w:pPr>
      <w:rPr>
        <w:rFonts w:ascii="Wingdings" w:hAnsi="Wingdings" w:hint="default"/>
      </w:rPr>
    </w:lvl>
  </w:abstractNum>
  <w:abstractNum w:abstractNumId="25" w15:restartNumberingAfterBreak="0">
    <w:nsid w:val="2B9B159F"/>
    <w:multiLevelType w:val="multilevel"/>
    <w:tmpl w:val="1F38FDB4"/>
    <w:styleLink w:val="HeadingsList"/>
    <w:lvl w:ilvl="0">
      <w:start w:val="1"/>
      <w:numFmt w:val="decimal"/>
      <w:lvlText w:val="%1."/>
      <w:lvlJc w:val="left"/>
      <w:pPr>
        <w:ind w:left="567" w:hanging="567"/>
      </w:pPr>
      <w:rPr>
        <w:rFonts w:hint="default"/>
      </w:rPr>
    </w:lvl>
    <w:lvl w:ilvl="1">
      <w:start w:val="1"/>
      <w:numFmt w:val="decimal"/>
      <w:lvlText w:val="%1.%2"/>
      <w:lvlJc w:val="left"/>
      <w:pPr>
        <w:ind w:left="1702" w:hanging="567"/>
      </w:pPr>
      <w:rPr>
        <w:rFonts w:hint="default"/>
      </w:rPr>
    </w:lvl>
    <w:lvl w:ilvl="2">
      <w:start w:val="1"/>
      <w:numFmt w:val="decimal"/>
      <w:lvlText w:val="%1.%2.%3"/>
      <w:lvlJc w:val="left"/>
      <w:pPr>
        <w:ind w:left="851" w:hanging="851"/>
      </w:pPr>
      <w:rPr>
        <w:rFonts w:hint="default"/>
      </w:rPr>
    </w:lvl>
    <w:lvl w:ilvl="3">
      <w:start w:val="1"/>
      <w:numFmt w:val="decimal"/>
      <w:lvlText w:val="(%4)"/>
      <w:lvlJc w:val="left"/>
      <w:pPr>
        <w:ind w:left="2160" w:hanging="360"/>
      </w:pPr>
      <w:rPr>
        <w:rFonts w:hint="default"/>
      </w:rPr>
    </w:lvl>
    <w:lvl w:ilvl="4">
      <w:start w:val="1"/>
      <w:numFmt w:val="lowerLetter"/>
      <w:lvlText w:val="(%5)"/>
      <w:lvlJc w:val="left"/>
      <w:pPr>
        <w:ind w:left="2520" w:hanging="360"/>
      </w:pPr>
      <w:rPr>
        <w:rFonts w:hint="default"/>
      </w:rPr>
    </w:lvl>
    <w:lvl w:ilvl="5">
      <w:start w:val="1"/>
      <w:numFmt w:val="lowerRoman"/>
      <w:lvlText w:val="(%6)"/>
      <w:lvlJc w:val="left"/>
      <w:pPr>
        <w:ind w:left="2880" w:hanging="360"/>
      </w:pPr>
      <w:rPr>
        <w:rFonts w:hint="default"/>
      </w:rPr>
    </w:lvl>
    <w:lvl w:ilvl="6">
      <w:start w:val="1"/>
      <w:numFmt w:val="decimal"/>
      <w:lvlText w:val="%7."/>
      <w:lvlJc w:val="left"/>
      <w:pPr>
        <w:ind w:left="3240" w:hanging="360"/>
      </w:pPr>
      <w:rPr>
        <w:rFonts w:hint="default"/>
      </w:rPr>
    </w:lvl>
    <w:lvl w:ilvl="7">
      <w:start w:val="1"/>
      <w:numFmt w:val="lowerLetter"/>
      <w:lvlText w:val="%8."/>
      <w:lvlJc w:val="left"/>
      <w:pPr>
        <w:ind w:left="3600" w:hanging="360"/>
      </w:pPr>
      <w:rPr>
        <w:rFonts w:hint="default"/>
      </w:rPr>
    </w:lvl>
    <w:lvl w:ilvl="8">
      <w:start w:val="1"/>
      <w:numFmt w:val="lowerRoman"/>
      <w:lvlText w:val="%9."/>
      <w:lvlJc w:val="left"/>
      <w:pPr>
        <w:ind w:left="3960" w:hanging="360"/>
      </w:pPr>
      <w:rPr>
        <w:rFonts w:hint="default"/>
      </w:rPr>
    </w:lvl>
  </w:abstractNum>
  <w:abstractNum w:abstractNumId="26" w15:restartNumberingAfterBreak="0">
    <w:nsid w:val="2CF562E8"/>
    <w:multiLevelType w:val="hybridMultilevel"/>
    <w:tmpl w:val="4C4A343C"/>
    <w:lvl w:ilvl="0" w:tplc="26EEC5E6">
      <w:start w:val="1"/>
      <w:numFmt w:val="bullet"/>
      <w:lvlText w:val=""/>
      <w:lvlJc w:val="left"/>
      <w:pPr>
        <w:ind w:left="720" w:hanging="360"/>
      </w:pPr>
      <w:rPr>
        <w:rFonts w:ascii="Symbol" w:hAnsi="Symbol" w:hint="default"/>
        <w:color w:val="6B2976"/>
      </w:rPr>
    </w:lvl>
    <w:lvl w:ilvl="1" w:tplc="89D8A62A" w:tentative="1">
      <w:start w:val="1"/>
      <w:numFmt w:val="bullet"/>
      <w:lvlText w:val="o"/>
      <w:lvlJc w:val="left"/>
      <w:pPr>
        <w:ind w:left="1440" w:hanging="360"/>
      </w:pPr>
      <w:rPr>
        <w:rFonts w:ascii="Courier New" w:hAnsi="Courier New" w:cs="Courier New" w:hint="default"/>
      </w:rPr>
    </w:lvl>
    <w:lvl w:ilvl="2" w:tplc="0210646C" w:tentative="1">
      <w:start w:val="1"/>
      <w:numFmt w:val="bullet"/>
      <w:lvlText w:val=""/>
      <w:lvlJc w:val="left"/>
      <w:pPr>
        <w:ind w:left="2160" w:hanging="360"/>
      </w:pPr>
      <w:rPr>
        <w:rFonts w:ascii="Wingdings" w:hAnsi="Wingdings" w:hint="default"/>
      </w:rPr>
    </w:lvl>
    <w:lvl w:ilvl="3" w:tplc="0BF2AF30" w:tentative="1">
      <w:start w:val="1"/>
      <w:numFmt w:val="bullet"/>
      <w:lvlText w:val=""/>
      <w:lvlJc w:val="left"/>
      <w:pPr>
        <w:ind w:left="2880" w:hanging="360"/>
      </w:pPr>
      <w:rPr>
        <w:rFonts w:ascii="Symbol" w:hAnsi="Symbol" w:hint="default"/>
      </w:rPr>
    </w:lvl>
    <w:lvl w:ilvl="4" w:tplc="48600D86" w:tentative="1">
      <w:start w:val="1"/>
      <w:numFmt w:val="bullet"/>
      <w:lvlText w:val="o"/>
      <w:lvlJc w:val="left"/>
      <w:pPr>
        <w:ind w:left="3600" w:hanging="360"/>
      </w:pPr>
      <w:rPr>
        <w:rFonts w:ascii="Courier New" w:hAnsi="Courier New" w:cs="Courier New" w:hint="default"/>
      </w:rPr>
    </w:lvl>
    <w:lvl w:ilvl="5" w:tplc="45ECDA5E" w:tentative="1">
      <w:start w:val="1"/>
      <w:numFmt w:val="bullet"/>
      <w:lvlText w:val=""/>
      <w:lvlJc w:val="left"/>
      <w:pPr>
        <w:ind w:left="4320" w:hanging="360"/>
      </w:pPr>
      <w:rPr>
        <w:rFonts w:ascii="Wingdings" w:hAnsi="Wingdings" w:hint="default"/>
      </w:rPr>
    </w:lvl>
    <w:lvl w:ilvl="6" w:tplc="D51A03E2" w:tentative="1">
      <w:start w:val="1"/>
      <w:numFmt w:val="bullet"/>
      <w:lvlText w:val=""/>
      <w:lvlJc w:val="left"/>
      <w:pPr>
        <w:ind w:left="5040" w:hanging="360"/>
      </w:pPr>
      <w:rPr>
        <w:rFonts w:ascii="Symbol" w:hAnsi="Symbol" w:hint="default"/>
      </w:rPr>
    </w:lvl>
    <w:lvl w:ilvl="7" w:tplc="4C18A0FC" w:tentative="1">
      <w:start w:val="1"/>
      <w:numFmt w:val="bullet"/>
      <w:lvlText w:val="o"/>
      <w:lvlJc w:val="left"/>
      <w:pPr>
        <w:ind w:left="5760" w:hanging="360"/>
      </w:pPr>
      <w:rPr>
        <w:rFonts w:ascii="Courier New" w:hAnsi="Courier New" w:cs="Courier New" w:hint="default"/>
      </w:rPr>
    </w:lvl>
    <w:lvl w:ilvl="8" w:tplc="59406AF4" w:tentative="1">
      <w:start w:val="1"/>
      <w:numFmt w:val="bullet"/>
      <w:lvlText w:val=""/>
      <w:lvlJc w:val="left"/>
      <w:pPr>
        <w:ind w:left="6480" w:hanging="360"/>
      </w:pPr>
      <w:rPr>
        <w:rFonts w:ascii="Wingdings" w:hAnsi="Wingdings" w:hint="default"/>
      </w:rPr>
    </w:lvl>
  </w:abstractNum>
  <w:abstractNum w:abstractNumId="27" w15:restartNumberingAfterBreak="0">
    <w:nsid w:val="2FFB7F59"/>
    <w:multiLevelType w:val="hybridMultilevel"/>
    <w:tmpl w:val="9A4CDBE2"/>
    <w:lvl w:ilvl="0" w:tplc="D8501C5A">
      <w:start w:val="1"/>
      <w:numFmt w:val="bullet"/>
      <w:lvlText w:val=""/>
      <w:lvlJc w:val="left"/>
      <w:pPr>
        <w:ind w:left="720" w:hanging="360"/>
      </w:pPr>
      <w:rPr>
        <w:rFonts w:ascii="Symbol" w:hAnsi="Symbol" w:hint="default"/>
        <w:color w:val="6B2976"/>
      </w:rPr>
    </w:lvl>
    <w:lvl w:ilvl="1" w:tplc="24288882" w:tentative="1">
      <w:start w:val="1"/>
      <w:numFmt w:val="bullet"/>
      <w:lvlText w:val="o"/>
      <w:lvlJc w:val="left"/>
      <w:pPr>
        <w:ind w:left="1440" w:hanging="360"/>
      </w:pPr>
      <w:rPr>
        <w:rFonts w:ascii="Courier New" w:hAnsi="Courier New" w:cs="Courier New" w:hint="default"/>
      </w:rPr>
    </w:lvl>
    <w:lvl w:ilvl="2" w:tplc="7C4014CA" w:tentative="1">
      <w:start w:val="1"/>
      <w:numFmt w:val="bullet"/>
      <w:lvlText w:val=""/>
      <w:lvlJc w:val="left"/>
      <w:pPr>
        <w:ind w:left="2160" w:hanging="360"/>
      </w:pPr>
      <w:rPr>
        <w:rFonts w:ascii="Wingdings" w:hAnsi="Wingdings" w:hint="default"/>
      </w:rPr>
    </w:lvl>
    <w:lvl w:ilvl="3" w:tplc="0A2211EA" w:tentative="1">
      <w:start w:val="1"/>
      <w:numFmt w:val="bullet"/>
      <w:lvlText w:val=""/>
      <w:lvlJc w:val="left"/>
      <w:pPr>
        <w:ind w:left="2880" w:hanging="360"/>
      </w:pPr>
      <w:rPr>
        <w:rFonts w:ascii="Symbol" w:hAnsi="Symbol" w:hint="default"/>
      </w:rPr>
    </w:lvl>
    <w:lvl w:ilvl="4" w:tplc="BEE4BCAA" w:tentative="1">
      <w:start w:val="1"/>
      <w:numFmt w:val="bullet"/>
      <w:lvlText w:val="o"/>
      <w:lvlJc w:val="left"/>
      <w:pPr>
        <w:ind w:left="3600" w:hanging="360"/>
      </w:pPr>
      <w:rPr>
        <w:rFonts w:ascii="Courier New" w:hAnsi="Courier New" w:cs="Courier New" w:hint="default"/>
      </w:rPr>
    </w:lvl>
    <w:lvl w:ilvl="5" w:tplc="5874D016" w:tentative="1">
      <w:start w:val="1"/>
      <w:numFmt w:val="bullet"/>
      <w:lvlText w:val=""/>
      <w:lvlJc w:val="left"/>
      <w:pPr>
        <w:ind w:left="4320" w:hanging="360"/>
      </w:pPr>
      <w:rPr>
        <w:rFonts w:ascii="Wingdings" w:hAnsi="Wingdings" w:hint="default"/>
      </w:rPr>
    </w:lvl>
    <w:lvl w:ilvl="6" w:tplc="6CA0AEC6" w:tentative="1">
      <w:start w:val="1"/>
      <w:numFmt w:val="bullet"/>
      <w:lvlText w:val=""/>
      <w:lvlJc w:val="left"/>
      <w:pPr>
        <w:ind w:left="5040" w:hanging="360"/>
      </w:pPr>
      <w:rPr>
        <w:rFonts w:ascii="Symbol" w:hAnsi="Symbol" w:hint="default"/>
      </w:rPr>
    </w:lvl>
    <w:lvl w:ilvl="7" w:tplc="8D904200" w:tentative="1">
      <w:start w:val="1"/>
      <w:numFmt w:val="bullet"/>
      <w:lvlText w:val="o"/>
      <w:lvlJc w:val="left"/>
      <w:pPr>
        <w:ind w:left="5760" w:hanging="360"/>
      </w:pPr>
      <w:rPr>
        <w:rFonts w:ascii="Courier New" w:hAnsi="Courier New" w:cs="Courier New" w:hint="default"/>
      </w:rPr>
    </w:lvl>
    <w:lvl w:ilvl="8" w:tplc="498606D2" w:tentative="1">
      <w:start w:val="1"/>
      <w:numFmt w:val="bullet"/>
      <w:lvlText w:val=""/>
      <w:lvlJc w:val="left"/>
      <w:pPr>
        <w:ind w:left="6480" w:hanging="360"/>
      </w:pPr>
      <w:rPr>
        <w:rFonts w:ascii="Wingdings" w:hAnsi="Wingdings" w:hint="default"/>
      </w:rPr>
    </w:lvl>
  </w:abstractNum>
  <w:abstractNum w:abstractNumId="28" w15:restartNumberingAfterBreak="0">
    <w:nsid w:val="307E15BF"/>
    <w:multiLevelType w:val="hybridMultilevel"/>
    <w:tmpl w:val="2DE4F692"/>
    <w:lvl w:ilvl="0" w:tplc="8BE8CB9C">
      <w:start w:val="1"/>
      <w:numFmt w:val="bullet"/>
      <w:lvlText w:val=""/>
      <w:lvlJc w:val="left"/>
      <w:pPr>
        <w:ind w:left="720" w:hanging="360"/>
      </w:pPr>
      <w:rPr>
        <w:rFonts w:ascii="Symbol" w:hAnsi="Symbol" w:hint="default"/>
        <w:color w:val="6B2976"/>
      </w:rPr>
    </w:lvl>
    <w:lvl w:ilvl="1" w:tplc="ABFA27D2" w:tentative="1">
      <w:start w:val="1"/>
      <w:numFmt w:val="bullet"/>
      <w:lvlText w:val="o"/>
      <w:lvlJc w:val="left"/>
      <w:pPr>
        <w:ind w:left="1440" w:hanging="360"/>
      </w:pPr>
      <w:rPr>
        <w:rFonts w:ascii="Courier New" w:hAnsi="Courier New" w:cs="Courier New" w:hint="default"/>
      </w:rPr>
    </w:lvl>
    <w:lvl w:ilvl="2" w:tplc="0C440C7C" w:tentative="1">
      <w:start w:val="1"/>
      <w:numFmt w:val="bullet"/>
      <w:lvlText w:val=""/>
      <w:lvlJc w:val="left"/>
      <w:pPr>
        <w:ind w:left="2160" w:hanging="360"/>
      </w:pPr>
      <w:rPr>
        <w:rFonts w:ascii="Wingdings" w:hAnsi="Wingdings" w:hint="default"/>
      </w:rPr>
    </w:lvl>
    <w:lvl w:ilvl="3" w:tplc="6284C184" w:tentative="1">
      <w:start w:val="1"/>
      <w:numFmt w:val="bullet"/>
      <w:lvlText w:val=""/>
      <w:lvlJc w:val="left"/>
      <w:pPr>
        <w:ind w:left="2880" w:hanging="360"/>
      </w:pPr>
      <w:rPr>
        <w:rFonts w:ascii="Symbol" w:hAnsi="Symbol" w:hint="default"/>
      </w:rPr>
    </w:lvl>
    <w:lvl w:ilvl="4" w:tplc="6ECE4438" w:tentative="1">
      <w:start w:val="1"/>
      <w:numFmt w:val="bullet"/>
      <w:lvlText w:val="o"/>
      <w:lvlJc w:val="left"/>
      <w:pPr>
        <w:ind w:left="3600" w:hanging="360"/>
      </w:pPr>
      <w:rPr>
        <w:rFonts w:ascii="Courier New" w:hAnsi="Courier New" w:cs="Courier New" w:hint="default"/>
      </w:rPr>
    </w:lvl>
    <w:lvl w:ilvl="5" w:tplc="80A6EB9E" w:tentative="1">
      <w:start w:val="1"/>
      <w:numFmt w:val="bullet"/>
      <w:lvlText w:val=""/>
      <w:lvlJc w:val="left"/>
      <w:pPr>
        <w:ind w:left="4320" w:hanging="360"/>
      </w:pPr>
      <w:rPr>
        <w:rFonts w:ascii="Wingdings" w:hAnsi="Wingdings" w:hint="default"/>
      </w:rPr>
    </w:lvl>
    <w:lvl w:ilvl="6" w:tplc="9E8E55B0" w:tentative="1">
      <w:start w:val="1"/>
      <w:numFmt w:val="bullet"/>
      <w:lvlText w:val=""/>
      <w:lvlJc w:val="left"/>
      <w:pPr>
        <w:ind w:left="5040" w:hanging="360"/>
      </w:pPr>
      <w:rPr>
        <w:rFonts w:ascii="Symbol" w:hAnsi="Symbol" w:hint="default"/>
      </w:rPr>
    </w:lvl>
    <w:lvl w:ilvl="7" w:tplc="CEF0493E" w:tentative="1">
      <w:start w:val="1"/>
      <w:numFmt w:val="bullet"/>
      <w:lvlText w:val="o"/>
      <w:lvlJc w:val="left"/>
      <w:pPr>
        <w:ind w:left="5760" w:hanging="360"/>
      </w:pPr>
      <w:rPr>
        <w:rFonts w:ascii="Courier New" w:hAnsi="Courier New" w:cs="Courier New" w:hint="default"/>
      </w:rPr>
    </w:lvl>
    <w:lvl w:ilvl="8" w:tplc="2B48E86A" w:tentative="1">
      <w:start w:val="1"/>
      <w:numFmt w:val="bullet"/>
      <w:lvlText w:val=""/>
      <w:lvlJc w:val="left"/>
      <w:pPr>
        <w:ind w:left="6480" w:hanging="360"/>
      </w:pPr>
      <w:rPr>
        <w:rFonts w:ascii="Wingdings" w:hAnsi="Wingdings" w:hint="default"/>
      </w:rPr>
    </w:lvl>
  </w:abstractNum>
  <w:abstractNum w:abstractNumId="29" w15:restartNumberingAfterBreak="0">
    <w:nsid w:val="336B4021"/>
    <w:multiLevelType w:val="hybridMultilevel"/>
    <w:tmpl w:val="A00689A0"/>
    <w:lvl w:ilvl="0" w:tplc="A6942B94">
      <w:start w:val="1"/>
      <w:numFmt w:val="bullet"/>
      <w:lvlText w:val=""/>
      <w:lvlJc w:val="left"/>
      <w:pPr>
        <w:ind w:left="795" w:hanging="360"/>
      </w:pPr>
      <w:rPr>
        <w:rFonts w:ascii="Symbol" w:hAnsi="Symbol" w:hint="default"/>
        <w:color w:val="6B2976"/>
      </w:rPr>
    </w:lvl>
    <w:lvl w:ilvl="1" w:tplc="4BDEE510" w:tentative="1">
      <w:start w:val="1"/>
      <w:numFmt w:val="bullet"/>
      <w:lvlText w:val="o"/>
      <w:lvlJc w:val="left"/>
      <w:pPr>
        <w:ind w:left="1515" w:hanging="360"/>
      </w:pPr>
      <w:rPr>
        <w:rFonts w:ascii="Courier New" w:hAnsi="Courier New" w:cs="Courier New" w:hint="default"/>
      </w:rPr>
    </w:lvl>
    <w:lvl w:ilvl="2" w:tplc="14E4DAAC" w:tentative="1">
      <w:start w:val="1"/>
      <w:numFmt w:val="bullet"/>
      <w:lvlText w:val=""/>
      <w:lvlJc w:val="left"/>
      <w:pPr>
        <w:ind w:left="2235" w:hanging="360"/>
      </w:pPr>
      <w:rPr>
        <w:rFonts w:ascii="Wingdings" w:hAnsi="Wingdings" w:hint="default"/>
      </w:rPr>
    </w:lvl>
    <w:lvl w:ilvl="3" w:tplc="A6349F8E" w:tentative="1">
      <w:start w:val="1"/>
      <w:numFmt w:val="bullet"/>
      <w:lvlText w:val=""/>
      <w:lvlJc w:val="left"/>
      <w:pPr>
        <w:ind w:left="2955" w:hanging="360"/>
      </w:pPr>
      <w:rPr>
        <w:rFonts w:ascii="Symbol" w:hAnsi="Symbol" w:hint="default"/>
      </w:rPr>
    </w:lvl>
    <w:lvl w:ilvl="4" w:tplc="8A6CF9AA" w:tentative="1">
      <w:start w:val="1"/>
      <w:numFmt w:val="bullet"/>
      <w:lvlText w:val="o"/>
      <w:lvlJc w:val="left"/>
      <w:pPr>
        <w:ind w:left="3675" w:hanging="360"/>
      </w:pPr>
      <w:rPr>
        <w:rFonts w:ascii="Courier New" w:hAnsi="Courier New" w:cs="Courier New" w:hint="default"/>
      </w:rPr>
    </w:lvl>
    <w:lvl w:ilvl="5" w:tplc="A8F8C25E" w:tentative="1">
      <w:start w:val="1"/>
      <w:numFmt w:val="bullet"/>
      <w:lvlText w:val=""/>
      <w:lvlJc w:val="left"/>
      <w:pPr>
        <w:ind w:left="4395" w:hanging="360"/>
      </w:pPr>
      <w:rPr>
        <w:rFonts w:ascii="Wingdings" w:hAnsi="Wingdings" w:hint="default"/>
      </w:rPr>
    </w:lvl>
    <w:lvl w:ilvl="6" w:tplc="30020986" w:tentative="1">
      <w:start w:val="1"/>
      <w:numFmt w:val="bullet"/>
      <w:lvlText w:val=""/>
      <w:lvlJc w:val="left"/>
      <w:pPr>
        <w:ind w:left="5115" w:hanging="360"/>
      </w:pPr>
      <w:rPr>
        <w:rFonts w:ascii="Symbol" w:hAnsi="Symbol" w:hint="default"/>
      </w:rPr>
    </w:lvl>
    <w:lvl w:ilvl="7" w:tplc="B0AAF4C0" w:tentative="1">
      <w:start w:val="1"/>
      <w:numFmt w:val="bullet"/>
      <w:lvlText w:val="o"/>
      <w:lvlJc w:val="left"/>
      <w:pPr>
        <w:ind w:left="5835" w:hanging="360"/>
      </w:pPr>
      <w:rPr>
        <w:rFonts w:ascii="Courier New" w:hAnsi="Courier New" w:cs="Courier New" w:hint="default"/>
      </w:rPr>
    </w:lvl>
    <w:lvl w:ilvl="8" w:tplc="2ED635F0" w:tentative="1">
      <w:start w:val="1"/>
      <w:numFmt w:val="bullet"/>
      <w:lvlText w:val=""/>
      <w:lvlJc w:val="left"/>
      <w:pPr>
        <w:ind w:left="6555" w:hanging="360"/>
      </w:pPr>
      <w:rPr>
        <w:rFonts w:ascii="Wingdings" w:hAnsi="Wingdings" w:hint="default"/>
      </w:rPr>
    </w:lvl>
  </w:abstractNum>
  <w:abstractNum w:abstractNumId="30" w15:restartNumberingAfterBreak="0">
    <w:nsid w:val="347B1E5C"/>
    <w:multiLevelType w:val="hybridMultilevel"/>
    <w:tmpl w:val="293E8332"/>
    <w:lvl w:ilvl="0" w:tplc="18D86404">
      <w:start w:val="1"/>
      <w:numFmt w:val="bullet"/>
      <w:lvlText w:val=""/>
      <w:lvlJc w:val="left"/>
      <w:pPr>
        <w:ind w:left="720" w:hanging="360"/>
      </w:pPr>
      <w:rPr>
        <w:rFonts w:ascii="Symbol" w:hAnsi="Symbol" w:hint="default"/>
        <w:color w:val="6B2976"/>
      </w:rPr>
    </w:lvl>
    <w:lvl w:ilvl="1" w:tplc="622247D2" w:tentative="1">
      <w:start w:val="1"/>
      <w:numFmt w:val="bullet"/>
      <w:lvlText w:val="o"/>
      <w:lvlJc w:val="left"/>
      <w:pPr>
        <w:ind w:left="1440" w:hanging="360"/>
      </w:pPr>
      <w:rPr>
        <w:rFonts w:ascii="Courier New" w:hAnsi="Courier New" w:cs="Courier New" w:hint="default"/>
      </w:rPr>
    </w:lvl>
    <w:lvl w:ilvl="2" w:tplc="A8F40D80" w:tentative="1">
      <w:start w:val="1"/>
      <w:numFmt w:val="bullet"/>
      <w:lvlText w:val=""/>
      <w:lvlJc w:val="left"/>
      <w:pPr>
        <w:ind w:left="2160" w:hanging="360"/>
      </w:pPr>
      <w:rPr>
        <w:rFonts w:ascii="Wingdings" w:hAnsi="Wingdings" w:hint="default"/>
      </w:rPr>
    </w:lvl>
    <w:lvl w:ilvl="3" w:tplc="416426AE" w:tentative="1">
      <w:start w:val="1"/>
      <w:numFmt w:val="bullet"/>
      <w:lvlText w:val=""/>
      <w:lvlJc w:val="left"/>
      <w:pPr>
        <w:ind w:left="2880" w:hanging="360"/>
      </w:pPr>
      <w:rPr>
        <w:rFonts w:ascii="Symbol" w:hAnsi="Symbol" w:hint="default"/>
      </w:rPr>
    </w:lvl>
    <w:lvl w:ilvl="4" w:tplc="502031E0" w:tentative="1">
      <w:start w:val="1"/>
      <w:numFmt w:val="bullet"/>
      <w:lvlText w:val="o"/>
      <w:lvlJc w:val="left"/>
      <w:pPr>
        <w:ind w:left="3600" w:hanging="360"/>
      </w:pPr>
      <w:rPr>
        <w:rFonts w:ascii="Courier New" w:hAnsi="Courier New" w:cs="Courier New" w:hint="default"/>
      </w:rPr>
    </w:lvl>
    <w:lvl w:ilvl="5" w:tplc="E71222F8" w:tentative="1">
      <w:start w:val="1"/>
      <w:numFmt w:val="bullet"/>
      <w:lvlText w:val=""/>
      <w:lvlJc w:val="left"/>
      <w:pPr>
        <w:ind w:left="4320" w:hanging="360"/>
      </w:pPr>
      <w:rPr>
        <w:rFonts w:ascii="Wingdings" w:hAnsi="Wingdings" w:hint="default"/>
      </w:rPr>
    </w:lvl>
    <w:lvl w:ilvl="6" w:tplc="057002BC" w:tentative="1">
      <w:start w:val="1"/>
      <w:numFmt w:val="bullet"/>
      <w:lvlText w:val=""/>
      <w:lvlJc w:val="left"/>
      <w:pPr>
        <w:ind w:left="5040" w:hanging="360"/>
      </w:pPr>
      <w:rPr>
        <w:rFonts w:ascii="Symbol" w:hAnsi="Symbol" w:hint="default"/>
      </w:rPr>
    </w:lvl>
    <w:lvl w:ilvl="7" w:tplc="3B8A6BEC" w:tentative="1">
      <w:start w:val="1"/>
      <w:numFmt w:val="bullet"/>
      <w:lvlText w:val="o"/>
      <w:lvlJc w:val="left"/>
      <w:pPr>
        <w:ind w:left="5760" w:hanging="360"/>
      </w:pPr>
      <w:rPr>
        <w:rFonts w:ascii="Courier New" w:hAnsi="Courier New" w:cs="Courier New" w:hint="default"/>
      </w:rPr>
    </w:lvl>
    <w:lvl w:ilvl="8" w:tplc="C5AE4420" w:tentative="1">
      <w:start w:val="1"/>
      <w:numFmt w:val="bullet"/>
      <w:lvlText w:val=""/>
      <w:lvlJc w:val="left"/>
      <w:pPr>
        <w:ind w:left="6480" w:hanging="360"/>
      </w:pPr>
      <w:rPr>
        <w:rFonts w:ascii="Wingdings" w:hAnsi="Wingdings" w:hint="default"/>
      </w:rPr>
    </w:lvl>
  </w:abstractNum>
  <w:abstractNum w:abstractNumId="31" w15:restartNumberingAfterBreak="0">
    <w:nsid w:val="34D0594C"/>
    <w:multiLevelType w:val="hybridMultilevel"/>
    <w:tmpl w:val="F03E391C"/>
    <w:lvl w:ilvl="0" w:tplc="D4520E22">
      <w:start w:val="1"/>
      <w:numFmt w:val="bullet"/>
      <w:lvlText w:val=""/>
      <w:lvlJc w:val="left"/>
      <w:pPr>
        <w:ind w:left="787" w:hanging="360"/>
      </w:pPr>
      <w:rPr>
        <w:rFonts w:ascii="Symbol" w:hAnsi="Symbol" w:hint="default"/>
        <w:color w:val="6B2976"/>
      </w:rPr>
    </w:lvl>
    <w:lvl w:ilvl="1" w:tplc="B11AC0E0" w:tentative="1">
      <w:start w:val="1"/>
      <w:numFmt w:val="bullet"/>
      <w:lvlText w:val="o"/>
      <w:lvlJc w:val="left"/>
      <w:pPr>
        <w:ind w:left="1507" w:hanging="360"/>
      </w:pPr>
      <w:rPr>
        <w:rFonts w:ascii="Courier New" w:hAnsi="Courier New" w:cs="Courier New" w:hint="default"/>
      </w:rPr>
    </w:lvl>
    <w:lvl w:ilvl="2" w:tplc="E8303C40" w:tentative="1">
      <w:start w:val="1"/>
      <w:numFmt w:val="bullet"/>
      <w:lvlText w:val=""/>
      <w:lvlJc w:val="left"/>
      <w:pPr>
        <w:ind w:left="2227" w:hanging="360"/>
      </w:pPr>
      <w:rPr>
        <w:rFonts w:ascii="Wingdings" w:hAnsi="Wingdings" w:hint="default"/>
      </w:rPr>
    </w:lvl>
    <w:lvl w:ilvl="3" w:tplc="BDE6AE0E" w:tentative="1">
      <w:start w:val="1"/>
      <w:numFmt w:val="bullet"/>
      <w:lvlText w:val=""/>
      <w:lvlJc w:val="left"/>
      <w:pPr>
        <w:ind w:left="2947" w:hanging="360"/>
      </w:pPr>
      <w:rPr>
        <w:rFonts w:ascii="Symbol" w:hAnsi="Symbol" w:hint="default"/>
      </w:rPr>
    </w:lvl>
    <w:lvl w:ilvl="4" w:tplc="E08608A6" w:tentative="1">
      <w:start w:val="1"/>
      <w:numFmt w:val="bullet"/>
      <w:lvlText w:val="o"/>
      <w:lvlJc w:val="left"/>
      <w:pPr>
        <w:ind w:left="3667" w:hanging="360"/>
      </w:pPr>
      <w:rPr>
        <w:rFonts w:ascii="Courier New" w:hAnsi="Courier New" w:cs="Courier New" w:hint="default"/>
      </w:rPr>
    </w:lvl>
    <w:lvl w:ilvl="5" w:tplc="1C540A62" w:tentative="1">
      <w:start w:val="1"/>
      <w:numFmt w:val="bullet"/>
      <w:lvlText w:val=""/>
      <w:lvlJc w:val="left"/>
      <w:pPr>
        <w:ind w:left="4387" w:hanging="360"/>
      </w:pPr>
      <w:rPr>
        <w:rFonts w:ascii="Wingdings" w:hAnsi="Wingdings" w:hint="default"/>
      </w:rPr>
    </w:lvl>
    <w:lvl w:ilvl="6" w:tplc="B9A6A788" w:tentative="1">
      <w:start w:val="1"/>
      <w:numFmt w:val="bullet"/>
      <w:lvlText w:val=""/>
      <w:lvlJc w:val="left"/>
      <w:pPr>
        <w:ind w:left="5107" w:hanging="360"/>
      </w:pPr>
      <w:rPr>
        <w:rFonts w:ascii="Symbol" w:hAnsi="Symbol" w:hint="default"/>
      </w:rPr>
    </w:lvl>
    <w:lvl w:ilvl="7" w:tplc="8F66D784" w:tentative="1">
      <w:start w:val="1"/>
      <w:numFmt w:val="bullet"/>
      <w:lvlText w:val="o"/>
      <w:lvlJc w:val="left"/>
      <w:pPr>
        <w:ind w:left="5827" w:hanging="360"/>
      </w:pPr>
      <w:rPr>
        <w:rFonts w:ascii="Courier New" w:hAnsi="Courier New" w:cs="Courier New" w:hint="default"/>
      </w:rPr>
    </w:lvl>
    <w:lvl w:ilvl="8" w:tplc="92C88096" w:tentative="1">
      <w:start w:val="1"/>
      <w:numFmt w:val="bullet"/>
      <w:lvlText w:val=""/>
      <w:lvlJc w:val="left"/>
      <w:pPr>
        <w:ind w:left="6547" w:hanging="360"/>
      </w:pPr>
      <w:rPr>
        <w:rFonts w:ascii="Wingdings" w:hAnsi="Wingdings" w:hint="default"/>
      </w:rPr>
    </w:lvl>
  </w:abstractNum>
  <w:abstractNum w:abstractNumId="32" w15:restartNumberingAfterBreak="0">
    <w:nsid w:val="36743438"/>
    <w:multiLevelType w:val="hybridMultilevel"/>
    <w:tmpl w:val="2A28BA8E"/>
    <w:lvl w:ilvl="0" w:tplc="D0C83D5E">
      <w:start w:val="1"/>
      <w:numFmt w:val="bullet"/>
      <w:lvlText w:val=""/>
      <w:lvlJc w:val="left"/>
      <w:pPr>
        <w:ind w:left="720" w:hanging="360"/>
      </w:pPr>
      <w:rPr>
        <w:rFonts w:ascii="Symbol" w:hAnsi="Symbol" w:hint="default"/>
        <w:color w:val="6B2976"/>
      </w:rPr>
    </w:lvl>
    <w:lvl w:ilvl="1" w:tplc="911ED584" w:tentative="1">
      <w:start w:val="1"/>
      <w:numFmt w:val="bullet"/>
      <w:lvlText w:val="o"/>
      <w:lvlJc w:val="left"/>
      <w:pPr>
        <w:ind w:left="1440" w:hanging="360"/>
      </w:pPr>
      <w:rPr>
        <w:rFonts w:ascii="Courier New" w:hAnsi="Courier New" w:cs="Courier New" w:hint="default"/>
      </w:rPr>
    </w:lvl>
    <w:lvl w:ilvl="2" w:tplc="ACD6141E" w:tentative="1">
      <w:start w:val="1"/>
      <w:numFmt w:val="bullet"/>
      <w:lvlText w:val=""/>
      <w:lvlJc w:val="left"/>
      <w:pPr>
        <w:ind w:left="2160" w:hanging="360"/>
      </w:pPr>
      <w:rPr>
        <w:rFonts w:ascii="Wingdings" w:hAnsi="Wingdings" w:hint="default"/>
      </w:rPr>
    </w:lvl>
    <w:lvl w:ilvl="3" w:tplc="06400BB0" w:tentative="1">
      <w:start w:val="1"/>
      <w:numFmt w:val="bullet"/>
      <w:lvlText w:val=""/>
      <w:lvlJc w:val="left"/>
      <w:pPr>
        <w:ind w:left="2880" w:hanging="360"/>
      </w:pPr>
      <w:rPr>
        <w:rFonts w:ascii="Symbol" w:hAnsi="Symbol" w:hint="default"/>
      </w:rPr>
    </w:lvl>
    <w:lvl w:ilvl="4" w:tplc="9B5A34C8" w:tentative="1">
      <w:start w:val="1"/>
      <w:numFmt w:val="bullet"/>
      <w:lvlText w:val="o"/>
      <w:lvlJc w:val="left"/>
      <w:pPr>
        <w:ind w:left="3600" w:hanging="360"/>
      </w:pPr>
      <w:rPr>
        <w:rFonts w:ascii="Courier New" w:hAnsi="Courier New" w:cs="Courier New" w:hint="default"/>
      </w:rPr>
    </w:lvl>
    <w:lvl w:ilvl="5" w:tplc="522A79E4" w:tentative="1">
      <w:start w:val="1"/>
      <w:numFmt w:val="bullet"/>
      <w:lvlText w:val=""/>
      <w:lvlJc w:val="left"/>
      <w:pPr>
        <w:ind w:left="4320" w:hanging="360"/>
      </w:pPr>
      <w:rPr>
        <w:rFonts w:ascii="Wingdings" w:hAnsi="Wingdings" w:hint="default"/>
      </w:rPr>
    </w:lvl>
    <w:lvl w:ilvl="6" w:tplc="86E0DDB4" w:tentative="1">
      <w:start w:val="1"/>
      <w:numFmt w:val="bullet"/>
      <w:lvlText w:val=""/>
      <w:lvlJc w:val="left"/>
      <w:pPr>
        <w:ind w:left="5040" w:hanging="360"/>
      </w:pPr>
      <w:rPr>
        <w:rFonts w:ascii="Symbol" w:hAnsi="Symbol" w:hint="default"/>
      </w:rPr>
    </w:lvl>
    <w:lvl w:ilvl="7" w:tplc="BE1CC7E4" w:tentative="1">
      <w:start w:val="1"/>
      <w:numFmt w:val="bullet"/>
      <w:lvlText w:val="o"/>
      <w:lvlJc w:val="left"/>
      <w:pPr>
        <w:ind w:left="5760" w:hanging="360"/>
      </w:pPr>
      <w:rPr>
        <w:rFonts w:ascii="Courier New" w:hAnsi="Courier New" w:cs="Courier New" w:hint="default"/>
      </w:rPr>
    </w:lvl>
    <w:lvl w:ilvl="8" w:tplc="F8DCA524" w:tentative="1">
      <w:start w:val="1"/>
      <w:numFmt w:val="bullet"/>
      <w:lvlText w:val=""/>
      <w:lvlJc w:val="left"/>
      <w:pPr>
        <w:ind w:left="6480" w:hanging="360"/>
      </w:pPr>
      <w:rPr>
        <w:rFonts w:ascii="Wingdings" w:hAnsi="Wingdings" w:hint="default"/>
      </w:rPr>
    </w:lvl>
  </w:abstractNum>
  <w:abstractNum w:abstractNumId="33" w15:restartNumberingAfterBreak="0">
    <w:nsid w:val="37D22922"/>
    <w:multiLevelType w:val="hybridMultilevel"/>
    <w:tmpl w:val="E57EAD1C"/>
    <w:lvl w:ilvl="0" w:tplc="91F01384">
      <w:start w:val="1"/>
      <w:numFmt w:val="bullet"/>
      <w:lvlText w:val=""/>
      <w:lvlJc w:val="left"/>
      <w:pPr>
        <w:ind w:left="720" w:hanging="360"/>
      </w:pPr>
      <w:rPr>
        <w:rFonts w:ascii="Symbol" w:hAnsi="Symbol" w:hint="default"/>
        <w:color w:val="6B2976"/>
      </w:rPr>
    </w:lvl>
    <w:lvl w:ilvl="1" w:tplc="352E83AE" w:tentative="1">
      <w:start w:val="1"/>
      <w:numFmt w:val="bullet"/>
      <w:lvlText w:val="o"/>
      <w:lvlJc w:val="left"/>
      <w:pPr>
        <w:ind w:left="1440" w:hanging="360"/>
      </w:pPr>
      <w:rPr>
        <w:rFonts w:ascii="Courier New" w:hAnsi="Courier New" w:cs="Courier New" w:hint="default"/>
      </w:rPr>
    </w:lvl>
    <w:lvl w:ilvl="2" w:tplc="12CC59BC" w:tentative="1">
      <w:start w:val="1"/>
      <w:numFmt w:val="bullet"/>
      <w:lvlText w:val=""/>
      <w:lvlJc w:val="left"/>
      <w:pPr>
        <w:ind w:left="2160" w:hanging="360"/>
      </w:pPr>
      <w:rPr>
        <w:rFonts w:ascii="Wingdings" w:hAnsi="Wingdings" w:hint="default"/>
      </w:rPr>
    </w:lvl>
    <w:lvl w:ilvl="3" w:tplc="E27EAF4A" w:tentative="1">
      <w:start w:val="1"/>
      <w:numFmt w:val="bullet"/>
      <w:lvlText w:val=""/>
      <w:lvlJc w:val="left"/>
      <w:pPr>
        <w:ind w:left="2880" w:hanging="360"/>
      </w:pPr>
      <w:rPr>
        <w:rFonts w:ascii="Symbol" w:hAnsi="Symbol" w:hint="default"/>
      </w:rPr>
    </w:lvl>
    <w:lvl w:ilvl="4" w:tplc="4F54AC22" w:tentative="1">
      <w:start w:val="1"/>
      <w:numFmt w:val="bullet"/>
      <w:lvlText w:val="o"/>
      <w:lvlJc w:val="left"/>
      <w:pPr>
        <w:ind w:left="3600" w:hanging="360"/>
      </w:pPr>
      <w:rPr>
        <w:rFonts w:ascii="Courier New" w:hAnsi="Courier New" w:cs="Courier New" w:hint="default"/>
      </w:rPr>
    </w:lvl>
    <w:lvl w:ilvl="5" w:tplc="022A4F8E" w:tentative="1">
      <w:start w:val="1"/>
      <w:numFmt w:val="bullet"/>
      <w:lvlText w:val=""/>
      <w:lvlJc w:val="left"/>
      <w:pPr>
        <w:ind w:left="4320" w:hanging="360"/>
      </w:pPr>
      <w:rPr>
        <w:rFonts w:ascii="Wingdings" w:hAnsi="Wingdings" w:hint="default"/>
      </w:rPr>
    </w:lvl>
    <w:lvl w:ilvl="6" w:tplc="70D052AC" w:tentative="1">
      <w:start w:val="1"/>
      <w:numFmt w:val="bullet"/>
      <w:lvlText w:val=""/>
      <w:lvlJc w:val="left"/>
      <w:pPr>
        <w:ind w:left="5040" w:hanging="360"/>
      </w:pPr>
      <w:rPr>
        <w:rFonts w:ascii="Symbol" w:hAnsi="Symbol" w:hint="default"/>
      </w:rPr>
    </w:lvl>
    <w:lvl w:ilvl="7" w:tplc="FE42E974" w:tentative="1">
      <w:start w:val="1"/>
      <w:numFmt w:val="bullet"/>
      <w:lvlText w:val="o"/>
      <w:lvlJc w:val="left"/>
      <w:pPr>
        <w:ind w:left="5760" w:hanging="360"/>
      </w:pPr>
      <w:rPr>
        <w:rFonts w:ascii="Courier New" w:hAnsi="Courier New" w:cs="Courier New" w:hint="default"/>
      </w:rPr>
    </w:lvl>
    <w:lvl w:ilvl="8" w:tplc="867E177A" w:tentative="1">
      <w:start w:val="1"/>
      <w:numFmt w:val="bullet"/>
      <w:lvlText w:val=""/>
      <w:lvlJc w:val="left"/>
      <w:pPr>
        <w:ind w:left="6480" w:hanging="360"/>
      </w:pPr>
      <w:rPr>
        <w:rFonts w:ascii="Wingdings" w:hAnsi="Wingdings" w:hint="default"/>
      </w:rPr>
    </w:lvl>
  </w:abstractNum>
  <w:abstractNum w:abstractNumId="34" w15:restartNumberingAfterBreak="0">
    <w:nsid w:val="37F16336"/>
    <w:multiLevelType w:val="hybridMultilevel"/>
    <w:tmpl w:val="383CD3AC"/>
    <w:lvl w:ilvl="0" w:tplc="9D147596">
      <w:start w:val="1"/>
      <w:numFmt w:val="bullet"/>
      <w:lvlText w:val=""/>
      <w:lvlJc w:val="left"/>
      <w:pPr>
        <w:ind w:left="720" w:hanging="360"/>
      </w:pPr>
      <w:rPr>
        <w:rFonts w:ascii="Symbol" w:hAnsi="Symbol" w:hint="default"/>
        <w:color w:val="6B2976"/>
      </w:rPr>
    </w:lvl>
    <w:lvl w:ilvl="1" w:tplc="82545066" w:tentative="1">
      <w:start w:val="1"/>
      <w:numFmt w:val="bullet"/>
      <w:lvlText w:val="o"/>
      <w:lvlJc w:val="left"/>
      <w:pPr>
        <w:ind w:left="1440" w:hanging="360"/>
      </w:pPr>
      <w:rPr>
        <w:rFonts w:ascii="Courier New" w:hAnsi="Courier New" w:cs="Courier New" w:hint="default"/>
      </w:rPr>
    </w:lvl>
    <w:lvl w:ilvl="2" w:tplc="C0702E5E" w:tentative="1">
      <w:start w:val="1"/>
      <w:numFmt w:val="bullet"/>
      <w:lvlText w:val=""/>
      <w:lvlJc w:val="left"/>
      <w:pPr>
        <w:ind w:left="2160" w:hanging="360"/>
      </w:pPr>
      <w:rPr>
        <w:rFonts w:ascii="Wingdings" w:hAnsi="Wingdings" w:hint="default"/>
      </w:rPr>
    </w:lvl>
    <w:lvl w:ilvl="3" w:tplc="20E414C2" w:tentative="1">
      <w:start w:val="1"/>
      <w:numFmt w:val="bullet"/>
      <w:lvlText w:val=""/>
      <w:lvlJc w:val="left"/>
      <w:pPr>
        <w:ind w:left="2880" w:hanging="360"/>
      </w:pPr>
      <w:rPr>
        <w:rFonts w:ascii="Symbol" w:hAnsi="Symbol" w:hint="default"/>
      </w:rPr>
    </w:lvl>
    <w:lvl w:ilvl="4" w:tplc="AE30EC9A" w:tentative="1">
      <w:start w:val="1"/>
      <w:numFmt w:val="bullet"/>
      <w:lvlText w:val="o"/>
      <w:lvlJc w:val="left"/>
      <w:pPr>
        <w:ind w:left="3600" w:hanging="360"/>
      </w:pPr>
      <w:rPr>
        <w:rFonts w:ascii="Courier New" w:hAnsi="Courier New" w:cs="Courier New" w:hint="default"/>
      </w:rPr>
    </w:lvl>
    <w:lvl w:ilvl="5" w:tplc="5108F11E" w:tentative="1">
      <w:start w:val="1"/>
      <w:numFmt w:val="bullet"/>
      <w:lvlText w:val=""/>
      <w:lvlJc w:val="left"/>
      <w:pPr>
        <w:ind w:left="4320" w:hanging="360"/>
      </w:pPr>
      <w:rPr>
        <w:rFonts w:ascii="Wingdings" w:hAnsi="Wingdings" w:hint="default"/>
      </w:rPr>
    </w:lvl>
    <w:lvl w:ilvl="6" w:tplc="90AC7DA0" w:tentative="1">
      <w:start w:val="1"/>
      <w:numFmt w:val="bullet"/>
      <w:lvlText w:val=""/>
      <w:lvlJc w:val="left"/>
      <w:pPr>
        <w:ind w:left="5040" w:hanging="360"/>
      </w:pPr>
      <w:rPr>
        <w:rFonts w:ascii="Symbol" w:hAnsi="Symbol" w:hint="default"/>
      </w:rPr>
    </w:lvl>
    <w:lvl w:ilvl="7" w:tplc="01BE40FC" w:tentative="1">
      <w:start w:val="1"/>
      <w:numFmt w:val="bullet"/>
      <w:lvlText w:val="o"/>
      <w:lvlJc w:val="left"/>
      <w:pPr>
        <w:ind w:left="5760" w:hanging="360"/>
      </w:pPr>
      <w:rPr>
        <w:rFonts w:ascii="Courier New" w:hAnsi="Courier New" w:cs="Courier New" w:hint="default"/>
      </w:rPr>
    </w:lvl>
    <w:lvl w:ilvl="8" w:tplc="946EAE8C" w:tentative="1">
      <w:start w:val="1"/>
      <w:numFmt w:val="bullet"/>
      <w:lvlText w:val=""/>
      <w:lvlJc w:val="left"/>
      <w:pPr>
        <w:ind w:left="6480" w:hanging="360"/>
      </w:pPr>
      <w:rPr>
        <w:rFonts w:ascii="Wingdings" w:hAnsi="Wingdings" w:hint="default"/>
      </w:rPr>
    </w:lvl>
  </w:abstractNum>
  <w:abstractNum w:abstractNumId="35" w15:restartNumberingAfterBreak="0">
    <w:nsid w:val="398A1378"/>
    <w:multiLevelType w:val="hybridMultilevel"/>
    <w:tmpl w:val="FA72A2B2"/>
    <w:lvl w:ilvl="0" w:tplc="E070D6C2">
      <w:start w:val="1"/>
      <w:numFmt w:val="bullet"/>
      <w:lvlText w:val=""/>
      <w:lvlJc w:val="left"/>
      <w:pPr>
        <w:ind w:left="720" w:hanging="360"/>
      </w:pPr>
      <w:rPr>
        <w:rFonts w:ascii="Symbol" w:hAnsi="Symbol" w:hint="default"/>
        <w:color w:val="6B2976"/>
      </w:rPr>
    </w:lvl>
    <w:lvl w:ilvl="1" w:tplc="919EE4FA" w:tentative="1">
      <w:start w:val="1"/>
      <w:numFmt w:val="bullet"/>
      <w:lvlText w:val="o"/>
      <w:lvlJc w:val="left"/>
      <w:pPr>
        <w:ind w:left="1440" w:hanging="360"/>
      </w:pPr>
      <w:rPr>
        <w:rFonts w:ascii="Courier New" w:hAnsi="Courier New" w:cs="Courier New" w:hint="default"/>
      </w:rPr>
    </w:lvl>
    <w:lvl w:ilvl="2" w:tplc="015A38F2" w:tentative="1">
      <w:start w:val="1"/>
      <w:numFmt w:val="bullet"/>
      <w:lvlText w:val=""/>
      <w:lvlJc w:val="left"/>
      <w:pPr>
        <w:ind w:left="2160" w:hanging="360"/>
      </w:pPr>
      <w:rPr>
        <w:rFonts w:ascii="Wingdings" w:hAnsi="Wingdings" w:hint="default"/>
      </w:rPr>
    </w:lvl>
    <w:lvl w:ilvl="3" w:tplc="05DC08F0" w:tentative="1">
      <w:start w:val="1"/>
      <w:numFmt w:val="bullet"/>
      <w:lvlText w:val=""/>
      <w:lvlJc w:val="left"/>
      <w:pPr>
        <w:ind w:left="2880" w:hanging="360"/>
      </w:pPr>
      <w:rPr>
        <w:rFonts w:ascii="Symbol" w:hAnsi="Symbol" w:hint="default"/>
      </w:rPr>
    </w:lvl>
    <w:lvl w:ilvl="4" w:tplc="56DED85C" w:tentative="1">
      <w:start w:val="1"/>
      <w:numFmt w:val="bullet"/>
      <w:lvlText w:val="o"/>
      <w:lvlJc w:val="left"/>
      <w:pPr>
        <w:ind w:left="3600" w:hanging="360"/>
      </w:pPr>
      <w:rPr>
        <w:rFonts w:ascii="Courier New" w:hAnsi="Courier New" w:cs="Courier New" w:hint="default"/>
      </w:rPr>
    </w:lvl>
    <w:lvl w:ilvl="5" w:tplc="BE6E3BEC" w:tentative="1">
      <w:start w:val="1"/>
      <w:numFmt w:val="bullet"/>
      <w:lvlText w:val=""/>
      <w:lvlJc w:val="left"/>
      <w:pPr>
        <w:ind w:left="4320" w:hanging="360"/>
      </w:pPr>
      <w:rPr>
        <w:rFonts w:ascii="Wingdings" w:hAnsi="Wingdings" w:hint="default"/>
      </w:rPr>
    </w:lvl>
    <w:lvl w:ilvl="6" w:tplc="3D66DD94" w:tentative="1">
      <w:start w:val="1"/>
      <w:numFmt w:val="bullet"/>
      <w:lvlText w:val=""/>
      <w:lvlJc w:val="left"/>
      <w:pPr>
        <w:ind w:left="5040" w:hanging="360"/>
      </w:pPr>
      <w:rPr>
        <w:rFonts w:ascii="Symbol" w:hAnsi="Symbol" w:hint="default"/>
      </w:rPr>
    </w:lvl>
    <w:lvl w:ilvl="7" w:tplc="31365688" w:tentative="1">
      <w:start w:val="1"/>
      <w:numFmt w:val="bullet"/>
      <w:lvlText w:val="o"/>
      <w:lvlJc w:val="left"/>
      <w:pPr>
        <w:ind w:left="5760" w:hanging="360"/>
      </w:pPr>
      <w:rPr>
        <w:rFonts w:ascii="Courier New" w:hAnsi="Courier New" w:cs="Courier New" w:hint="default"/>
      </w:rPr>
    </w:lvl>
    <w:lvl w:ilvl="8" w:tplc="24B225AA" w:tentative="1">
      <w:start w:val="1"/>
      <w:numFmt w:val="bullet"/>
      <w:lvlText w:val=""/>
      <w:lvlJc w:val="left"/>
      <w:pPr>
        <w:ind w:left="6480" w:hanging="360"/>
      </w:pPr>
      <w:rPr>
        <w:rFonts w:ascii="Wingdings" w:hAnsi="Wingdings" w:hint="default"/>
      </w:rPr>
    </w:lvl>
  </w:abstractNum>
  <w:abstractNum w:abstractNumId="36" w15:restartNumberingAfterBreak="0">
    <w:nsid w:val="3FE2116B"/>
    <w:multiLevelType w:val="hybridMultilevel"/>
    <w:tmpl w:val="01B864F4"/>
    <w:lvl w:ilvl="0" w:tplc="B1EAEC6E">
      <w:start w:val="1"/>
      <w:numFmt w:val="bullet"/>
      <w:lvlText w:val=""/>
      <w:lvlJc w:val="left"/>
      <w:pPr>
        <w:ind w:left="778" w:hanging="360"/>
      </w:pPr>
      <w:rPr>
        <w:rFonts w:ascii="Symbol" w:hAnsi="Symbol" w:hint="default"/>
        <w:color w:val="6B2976"/>
      </w:rPr>
    </w:lvl>
    <w:lvl w:ilvl="1" w:tplc="D94CFA98" w:tentative="1">
      <w:start w:val="1"/>
      <w:numFmt w:val="bullet"/>
      <w:lvlText w:val="o"/>
      <w:lvlJc w:val="left"/>
      <w:pPr>
        <w:ind w:left="1498" w:hanging="360"/>
      </w:pPr>
      <w:rPr>
        <w:rFonts w:ascii="Courier New" w:hAnsi="Courier New" w:cs="Courier New" w:hint="default"/>
      </w:rPr>
    </w:lvl>
    <w:lvl w:ilvl="2" w:tplc="222C3F58" w:tentative="1">
      <w:start w:val="1"/>
      <w:numFmt w:val="bullet"/>
      <w:lvlText w:val=""/>
      <w:lvlJc w:val="left"/>
      <w:pPr>
        <w:ind w:left="2218" w:hanging="360"/>
      </w:pPr>
      <w:rPr>
        <w:rFonts w:ascii="Wingdings" w:hAnsi="Wingdings" w:hint="default"/>
      </w:rPr>
    </w:lvl>
    <w:lvl w:ilvl="3" w:tplc="8ED88ADC" w:tentative="1">
      <w:start w:val="1"/>
      <w:numFmt w:val="bullet"/>
      <w:lvlText w:val=""/>
      <w:lvlJc w:val="left"/>
      <w:pPr>
        <w:ind w:left="2938" w:hanging="360"/>
      </w:pPr>
      <w:rPr>
        <w:rFonts w:ascii="Symbol" w:hAnsi="Symbol" w:hint="default"/>
      </w:rPr>
    </w:lvl>
    <w:lvl w:ilvl="4" w:tplc="864ECDEE" w:tentative="1">
      <w:start w:val="1"/>
      <w:numFmt w:val="bullet"/>
      <w:lvlText w:val="o"/>
      <w:lvlJc w:val="left"/>
      <w:pPr>
        <w:ind w:left="3658" w:hanging="360"/>
      </w:pPr>
      <w:rPr>
        <w:rFonts w:ascii="Courier New" w:hAnsi="Courier New" w:cs="Courier New" w:hint="default"/>
      </w:rPr>
    </w:lvl>
    <w:lvl w:ilvl="5" w:tplc="A4AAA96A" w:tentative="1">
      <w:start w:val="1"/>
      <w:numFmt w:val="bullet"/>
      <w:lvlText w:val=""/>
      <w:lvlJc w:val="left"/>
      <w:pPr>
        <w:ind w:left="4378" w:hanging="360"/>
      </w:pPr>
      <w:rPr>
        <w:rFonts w:ascii="Wingdings" w:hAnsi="Wingdings" w:hint="default"/>
      </w:rPr>
    </w:lvl>
    <w:lvl w:ilvl="6" w:tplc="C7467108" w:tentative="1">
      <w:start w:val="1"/>
      <w:numFmt w:val="bullet"/>
      <w:lvlText w:val=""/>
      <w:lvlJc w:val="left"/>
      <w:pPr>
        <w:ind w:left="5098" w:hanging="360"/>
      </w:pPr>
      <w:rPr>
        <w:rFonts w:ascii="Symbol" w:hAnsi="Symbol" w:hint="default"/>
      </w:rPr>
    </w:lvl>
    <w:lvl w:ilvl="7" w:tplc="C2E436AC" w:tentative="1">
      <w:start w:val="1"/>
      <w:numFmt w:val="bullet"/>
      <w:lvlText w:val="o"/>
      <w:lvlJc w:val="left"/>
      <w:pPr>
        <w:ind w:left="5818" w:hanging="360"/>
      </w:pPr>
      <w:rPr>
        <w:rFonts w:ascii="Courier New" w:hAnsi="Courier New" w:cs="Courier New" w:hint="default"/>
      </w:rPr>
    </w:lvl>
    <w:lvl w:ilvl="8" w:tplc="F31E6FB4" w:tentative="1">
      <w:start w:val="1"/>
      <w:numFmt w:val="bullet"/>
      <w:lvlText w:val=""/>
      <w:lvlJc w:val="left"/>
      <w:pPr>
        <w:ind w:left="6538" w:hanging="360"/>
      </w:pPr>
      <w:rPr>
        <w:rFonts w:ascii="Wingdings" w:hAnsi="Wingdings" w:hint="default"/>
      </w:rPr>
    </w:lvl>
  </w:abstractNum>
  <w:abstractNum w:abstractNumId="37" w15:restartNumberingAfterBreak="0">
    <w:nsid w:val="415A5FD1"/>
    <w:multiLevelType w:val="hybridMultilevel"/>
    <w:tmpl w:val="BDA02762"/>
    <w:lvl w:ilvl="0" w:tplc="DA2ED4F2">
      <w:start w:val="1"/>
      <w:numFmt w:val="bullet"/>
      <w:lvlText w:val=""/>
      <w:lvlJc w:val="left"/>
      <w:pPr>
        <w:ind w:left="720" w:hanging="360"/>
      </w:pPr>
      <w:rPr>
        <w:rFonts w:ascii="Symbol" w:hAnsi="Symbol" w:hint="default"/>
        <w:color w:val="6B2976"/>
      </w:rPr>
    </w:lvl>
    <w:lvl w:ilvl="1" w:tplc="0440714E" w:tentative="1">
      <w:start w:val="1"/>
      <w:numFmt w:val="bullet"/>
      <w:lvlText w:val="o"/>
      <w:lvlJc w:val="left"/>
      <w:pPr>
        <w:ind w:left="1440" w:hanging="360"/>
      </w:pPr>
      <w:rPr>
        <w:rFonts w:ascii="Courier New" w:hAnsi="Courier New" w:cs="Courier New" w:hint="default"/>
      </w:rPr>
    </w:lvl>
    <w:lvl w:ilvl="2" w:tplc="1876AFD0" w:tentative="1">
      <w:start w:val="1"/>
      <w:numFmt w:val="bullet"/>
      <w:lvlText w:val=""/>
      <w:lvlJc w:val="left"/>
      <w:pPr>
        <w:ind w:left="2160" w:hanging="360"/>
      </w:pPr>
      <w:rPr>
        <w:rFonts w:ascii="Wingdings" w:hAnsi="Wingdings" w:hint="default"/>
      </w:rPr>
    </w:lvl>
    <w:lvl w:ilvl="3" w:tplc="6A92DB18" w:tentative="1">
      <w:start w:val="1"/>
      <w:numFmt w:val="bullet"/>
      <w:lvlText w:val=""/>
      <w:lvlJc w:val="left"/>
      <w:pPr>
        <w:ind w:left="2880" w:hanging="360"/>
      </w:pPr>
      <w:rPr>
        <w:rFonts w:ascii="Symbol" w:hAnsi="Symbol" w:hint="default"/>
      </w:rPr>
    </w:lvl>
    <w:lvl w:ilvl="4" w:tplc="AD0E6008" w:tentative="1">
      <w:start w:val="1"/>
      <w:numFmt w:val="bullet"/>
      <w:lvlText w:val="o"/>
      <w:lvlJc w:val="left"/>
      <w:pPr>
        <w:ind w:left="3600" w:hanging="360"/>
      </w:pPr>
      <w:rPr>
        <w:rFonts w:ascii="Courier New" w:hAnsi="Courier New" w:cs="Courier New" w:hint="default"/>
      </w:rPr>
    </w:lvl>
    <w:lvl w:ilvl="5" w:tplc="7DB85944" w:tentative="1">
      <w:start w:val="1"/>
      <w:numFmt w:val="bullet"/>
      <w:lvlText w:val=""/>
      <w:lvlJc w:val="left"/>
      <w:pPr>
        <w:ind w:left="4320" w:hanging="360"/>
      </w:pPr>
      <w:rPr>
        <w:rFonts w:ascii="Wingdings" w:hAnsi="Wingdings" w:hint="default"/>
      </w:rPr>
    </w:lvl>
    <w:lvl w:ilvl="6" w:tplc="E6FCD110" w:tentative="1">
      <w:start w:val="1"/>
      <w:numFmt w:val="bullet"/>
      <w:lvlText w:val=""/>
      <w:lvlJc w:val="left"/>
      <w:pPr>
        <w:ind w:left="5040" w:hanging="360"/>
      </w:pPr>
      <w:rPr>
        <w:rFonts w:ascii="Symbol" w:hAnsi="Symbol" w:hint="default"/>
      </w:rPr>
    </w:lvl>
    <w:lvl w:ilvl="7" w:tplc="E996B648" w:tentative="1">
      <w:start w:val="1"/>
      <w:numFmt w:val="bullet"/>
      <w:lvlText w:val="o"/>
      <w:lvlJc w:val="left"/>
      <w:pPr>
        <w:ind w:left="5760" w:hanging="360"/>
      </w:pPr>
      <w:rPr>
        <w:rFonts w:ascii="Courier New" w:hAnsi="Courier New" w:cs="Courier New" w:hint="default"/>
      </w:rPr>
    </w:lvl>
    <w:lvl w:ilvl="8" w:tplc="8F2889E0" w:tentative="1">
      <w:start w:val="1"/>
      <w:numFmt w:val="bullet"/>
      <w:lvlText w:val=""/>
      <w:lvlJc w:val="left"/>
      <w:pPr>
        <w:ind w:left="6480" w:hanging="360"/>
      </w:pPr>
      <w:rPr>
        <w:rFonts w:ascii="Wingdings" w:hAnsi="Wingdings" w:hint="default"/>
      </w:rPr>
    </w:lvl>
  </w:abstractNum>
  <w:abstractNum w:abstractNumId="38" w15:restartNumberingAfterBreak="0">
    <w:nsid w:val="41F47E2F"/>
    <w:multiLevelType w:val="hybridMultilevel"/>
    <w:tmpl w:val="CE9CE97A"/>
    <w:lvl w:ilvl="0" w:tplc="D17295F0">
      <w:start w:val="1"/>
      <w:numFmt w:val="bullet"/>
      <w:lvlText w:val=""/>
      <w:lvlJc w:val="left"/>
      <w:pPr>
        <w:ind w:left="720" w:hanging="360"/>
      </w:pPr>
      <w:rPr>
        <w:rFonts w:ascii="Symbol" w:hAnsi="Symbol" w:hint="default"/>
        <w:color w:val="6B2976"/>
      </w:rPr>
    </w:lvl>
    <w:lvl w:ilvl="1" w:tplc="8B629772" w:tentative="1">
      <w:start w:val="1"/>
      <w:numFmt w:val="bullet"/>
      <w:lvlText w:val="o"/>
      <w:lvlJc w:val="left"/>
      <w:pPr>
        <w:ind w:left="1440" w:hanging="360"/>
      </w:pPr>
      <w:rPr>
        <w:rFonts w:ascii="Courier New" w:hAnsi="Courier New" w:cs="Courier New" w:hint="default"/>
      </w:rPr>
    </w:lvl>
    <w:lvl w:ilvl="2" w:tplc="81A63478" w:tentative="1">
      <w:start w:val="1"/>
      <w:numFmt w:val="bullet"/>
      <w:lvlText w:val=""/>
      <w:lvlJc w:val="left"/>
      <w:pPr>
        <w:ind w:left="2160" w:hanging="360"/>
      </w:pPr>
      <w:rPr>
        <w:rFonts w:ascii="Wingdings" w:hAnsi="Wingdings" w:hint="default"/>
      </w:rPr>
    </w:lvl>
    <w:lvl w:ilvl="3" w:tplc="6EFAE738" w:tentative="1">
      <w:start w:val="1"/>
      <w:numFmt w:val="bullet"/>
      <w:lvlText w:val=""/>
      <w:lvlJc w:val="left"/>
      <w:pPr>
        <w:ind w:left="2880" w:hanging="360"/>
      </w:pPr>
      <w:rPr>
        <w:rFonts w:ascii="Symbol" w:hAnsi="Symbol" w:hint="default"/>
      </w:rPr>
    </w:lvl>
    <w:lvl w:ilvl="4" w:tplc="175A4B84" w:tentative="1">
      <w:start w:val="1"/>
      <w:numFmt w:val="bullet"/>
      <w:lvlText w:val="o"/>
      <w:lvlJc w:val="left"/>
      <w:pPr>
        <w:ind w:left="3600" w:hanging="360"/>
      </w:pPr>
      <w:rPr>
        <w:rFonts w:ascii="Courier New" w:hAnsi="Courier New" w:cs="Courier New" w:hint="default"/>
      </w:rPr>
    </w:lvl>
    <w:lvl w:ilvl="5" w:tplc="795E7294" w:tentative="1">
      <w:start w:val="1"/>
      <w:numFmt w:val="bullet"/>
      <w:lvlText w:val=""/>
      <w:lvlJc w:val="left"/>
      <w:pPr>
        <w:ind w:left="4320" w:hanging="360"/>
      </w:pPr>
      <w:rPr>
        <w:rFonts w:ascii="Wingdings" w:hAnsi="Wingdings" w:hint="default"/>
      </w:rPr>
    </w:lvl>
    <w:lvl w:ilvl="6" w:tplc="297C05E0" w:tentative="1">
      <w:start w:val="1"/>
      <w:numFmt w:val="bullet"/>
      <w:lvlText w:val=""/>
      <w:lvlJc w:val="left"/>
      <w:pPr>
        <w:ind w:left="5040" w:hanging="360"/>
      </w:pPr>
      <w:rPr>
        <w:rFonts w:ascii="Symbol" w:hAnsi="Symbol" w:hint="default"/>
      </w:rPr>
    </w:lvl>
    <w:lvl w:ilvl="7" w:tplc="9D40426E" w:tentative="1">
      <w:start w:val="1"/>
      <w:numFmt w:val="bullet"/>
      <w:lvlText w:val="o"/>
      <w:lvlJc w:val="left"/>
      <w:pPr>
        <w:ind w:left="5760" w:hanging="360"/>
      </w:pPr>
      <w:rPr>
        <w:rFonts w:ascii="Courier New" w:hAnsi="Courier New" w:cs="Courier New" w:hint="default"/>
      </w:rPr>
    </w:lvl>
    <w:lvl w:ilvl="8" w:tplc="D060997C" w:tentative="1">
      <w:start w:val="1"/>
      <w:numFmt w:val="bullet"/>
      <w:lvlText w:val=""/>
      <w:lvlJc w:val="left"/>
      <w:pPr>
        <w:ind w:left="6480" w:hanging="360"/>
      </w:pPr>
      <w:rPr>
        <w:rFonts w:ascii="Wingdings" w:hAnsi="Wingdings" w:hint="default"/>
      </w:rPr>
    </w:lvl>
  </w:abstractNum>
  <w:abstractNum w:abstractNumId="39" w15:restartNumberingAfterBreak="0">
    <w:nsid w:val="422252E0"/>
    <w:multiLevelType w:val="hybridMultilevel"/>
    <w:tmpl w:val="FA9E33C6"/>
    <w:lvl w:ilvl="0" w:tplc="A93275CC">
      <w:start w:val="1"/>
      <w:numFmt w:val="bullet"/>
      <w:lvlText w:val=""/>
      <w:lvlJc w:val="left"/>
      <w:pPr>
        <w:ind w:left="720" w:hanging="360"/>
      </w:pPr>
      <w:rPr>
        <w:rFonts w:ascii="Symbol" w:hAnsi="Symbol" w:hint="default"/>
        <w:color w:val="6B2976"/>
      </w:rPr>
    </w:lvl>
    <w:lvl w:ilvl="1" w:tplc="9F82C952" w:tentative="1">
      <w:start w:val="1"/>
      <w:numFmt w:val="bullet"/>
      <w:lvlText w:val="o"/>
      <w:lvlJc w:val="left"/>
      <w:pPr>
        <w:ind w:left="1440" w:hanging="360"/>
      </w:pPr>
      <w:rPr>
        <w:rFonts w:ascii="Courier New" w:hAnsi="Courier New" w:cs="Courier New" w:hint="default"/>
      </w:rPr>
    </w:lvl>
    <w:lvl w:ilvl="2" w:tplc="0024CA24" w:tentative="1">
      <w:start w:val="1"/>
      <w:numFmt w:val="bullet"/>
      <w:lvlText w:val=""/>
      <w:lvlJc w:val="left"/>
      <w:pPr>
        <w:ind w:left="2160" w:hanging="360"/>
      </w:pPr>
      <w:rPr>
        <w:rFonts w:ascii="Wingdings" w:hAnsi="Wingdings" w:hint="default"/>
      </w:rPr>
    </w:lvl>
    <w:lvl w:ilvl="3" w:tplc="5D669DBA" w:tentative="1">
      <w:start w:val="1"/>
      <w:numFmt w:val="bullet"/>
      <w:lvlText w:val=""/>
      <w:lvlJc w:val="left"/>
      <w:pPr>
        <w:ind w:left="2880" w:hanging="360"/>
      </w:pPr>
      <w:rPr>
        <w:rFonts w:ascii="Symbol" w:hAnsi="Symbol" w:hint="default"/>
      </w:rPr>
    </w:lvl>
    <w:lvl w:ilvl="4" w:tplc="759207DC" w:tentative="1">
      <w:start w:val="1"/>
      <w:numFmt w:val="bullet"/>
      <w:lvlText w:val="o"/>
      <w:lvlJc w:val="left"/>
      <w:pPr>
        <w:ind w:left="3600" w:hanging="360"/>
      </w:pPr>
      <w:rPr>
        <w:rFonts w:ascii="Courier New" w:hAnsi="Courier New" w:cs="Courier New" w:hint="default"/>
      </w:rPr>
    </w:lvl>
    <w:lvl w:ilvl="5" w:tplc="E7566164" w:tentative="1">
      <w:start w:val="1"/>
      <w:numFmt w:val="bullet"/>
      <w:lvlText w:val=""/>
      <w:lvlJc w:val="left"/>
      <w:pPr>
        <w:ind w:left="4320" w:hanging="360"/>
      </w:pPr>
      <w:rPr>
        <w:rFonts w:ascii="Wingdings" w:hAnsi="Wingdings" w:hint="default"/>
      </w:rPr>
    </w:lvl>
    <w:lvl w:ilvl="6" w:tplc="D4A65C2A" w:tentative="1">
      <w:start w:val="1"/>
      <w:numFmt w:val="bullet"/>
      <w:lvlText w:val=""/>
      <w:lvlJc w:val="left"/>
      <w:pPr>
        <w:ind w:left="5040" w:hanging="360"/>
      </w:pPr>
      <w:rPr>
        <w:rFonts w:ascii="Symbol" w:hAnsi="Symbol" w:hint="default"/>
      </w:rPr>
    </w:lvl>
    <w:lvl w:ilvl="7" w:tplc="44AE291C" w:tentative="1">
      <w:start w:val="1"/>
      <w:numFmt w:val="bullet"/>
      <w:lvlText w:val="o"/>
      <w:lvlJc w:val="left"/>
      <w:pPr>
        <w:ind w:left="5760" w:hanging="360"/>
      </w:pPr>
      <w:rPr>
        <w:rFonts w:ascii="Courier New" w:hAnsi="Courier New" w:cs="Courier New" w:hint="default"/>
      </w:rPr>
    </w:lvl>
    <w:lvl w:ilvl="8" w:tplc="9474CC00" w:tentative="1">
      <w:start w:val="1"/>
      <w:numFmt w:val="bullet"/>
      <w:lvlText w:val=""/>
      <w:lvlJc w:val="left"/>
      <w:pPr>
        <w:ind w:left="6480" w:hanging="360"/>
      </w:pPr>
      <w:rPr>
        <w:rFonts w:ascii="Wingdings" w:hAnsi="Wingdings" w:hint="default"/>
      </w:rPr>
    </w:lvl>
  </w:abstractNum>
  <w:abstractNum w:abstractNumId="40" w15:restartNumberingAfterBreak="0">
    <w:nsid w:val="42C12B7D"/>
    <w:multiLevelType w:val="hybridMultilevel"/>
    <w:tmpl w:val="C7B287E2"/>
    <w:lvl w:ilvl="0" w:tplc="70469A0A">
      <w:start w:val="1"/>
      <w:numFmt w:val="bullet"/>
      <w:lvlText w:val=""/>
      <w:lvlJc w:val="left"/>
      <w:pPr>
        <w:ind w:left="720" w:hanging="360"/>
      </w:pPr>
      <w:rPr>
        <w:rFonts w:ascii="Symbol" w:hAnsi="Symbol" w:hint="default"/>
        <w:color w:val="6B2976"/>
      </w:rPr>
    </w:lvl>
    <w:lvl w:ilvl="1" w:tplc="E4342A02" w:tentative="1">
      <w:start w:val="1"/>
      <w:numFmt w:val="bullet"/>
      <w:lvlText w:val="o"/>
      <w:lvlJc w:val="left"/>
      <w:pPr>
        <w:ind w:left="1440" w:hanging="360"/>
      </w:pPr>
      <w:rPr>
        <w:rFonts w:ascii="Courier New" w:hAnsi="Courier New" w:cs="Courier New" w:hint="default"/>
      </w:rPr>
    </w:lvl>
    <w:lvl w:ilvl="2" w:tplc="FE18A800" w:tentative="1">
      <w:start w:val="1"/>
      <w:numFmt w:val="bullet"/>
      <w:lvlText w:val=""/>
      <w:lvlJc w:val="left"/>
      <w:pPr>
        <w:ind w:left="2160" w:hanging="360"/>
      </w:pPr>
      <w:rPr>
        <w:rFonts w:ascii="Wingdings" w:hAnsi="Wingdings" w:hint="default"/>
      </w:rPr>
    </w:lvl>
    <w:lvl w:ilvl="3" w:tplc="781E929E" w:tentative="1">
      <w:start w:val="1"/>
      <w:numFmt w:val="bullet"/>
      <w:lvlText w:val=""/>
      <w:lvlJc w:val="left"/>
      <w:pPr>
        <w:ind w:left="2880" w:hanging="360"/>
      </w:pPr>
      <w:rPr>
        <w:rFonts w:ascii="Symbol" w:hAnsi="Symbol" w:hint="default"/>
      </w:rPr>
    </w:lvl>
    <w:lvl w:ilvl="4" w:tplc="51A6DAE8" w:tentative="1">
      <w:start w:val="1"/>
      <w:numFmt w:val="bullet"/>
      <w:lvlText w:val="o"/>
      <w:lvlJc w:val="left"/>
      <w:pPr>
        <w:ind w:left="3600" w:hanging="360"/>
      </w:pPr>
      <w:rPr>
        <w:rFonts w:ascii="Courier New" w:hAnsi="Courier New" w:cs="Courier New" w:hint="default"/>
      </w:rPr>
    </w:lvl>
    <w:lvl w:ilvl="5" w:tplc="94C00BFE" w:tentative="1">
      <w:start w:val="1"/>
      <w:numFmt w:val="bullet"/>
      <w:lvlText w:val=""/>
      <w:lvlJc w:val="left"/>
      <w:pPr>
        <w:ind w:left="4320" w:hanging="360"/>
      </w:pPr>
      <w:rPr>
        <w:rFonts w:ascii="Wingdings" w:hAnsi="Wingdings" w:hint="default"/>
      </w:rPr>
    </w:lvl>
    <w:lvl w:ilvl="6" w:tplc="5E9ABC60" w:tentative="1">
      <w:start w:val="1"/>
      <w:numFmt w:val="bullet"/>
      <w:lvlText w:val=""/>
      <w:lvlJc w:val="left"/>
      <w:pPr>
        <w:ind w:left="5040" w:hanging="360"/>
      </w:pPr>
      <w:rPr>
        <w:rFonts w:ascii="Symbol" w:hAnsi="Symbol" w:hint="default"/>
      </w:rPr>
    </w:lvl>
    <w:lvl w:ilvl="7" w:tplc="20F6DCD4" w:tentative="1">
      <w:start w:val="1"/>
      <w:numFmt w:val="bullet"/>
      <w:lvlText w:val="o"/>
      <w:lvlJc w:val="left"/>
      <w:pPr>
        <w:ind w:left="5760" w:hanging="360"/>
      </w:pPr>
      <w:rPr>
        <w:rFonts w:ascii="Courier New" w:hAnsi="Courier New" w:cs="Courier New" w:hint="default"/>
      </w:rPr>
    </w:lvl>
    <w:lvl w:ilvl="8" w:tplc="4FDC2144" w:tentative="1">
      <w:start w:val="1"/>
      <w:numFmt w:val="bullet"/>
      <w:lvlText w:val=""/>
      <w:lvlJc w:val="left"/>
      <w:pPr>
        <w:ind w:left="6480" w:hanging="360"/>
      </w:pPr>
      <w:rPr>
        <w:rFonts w:ascii="Wingdings" w:hAnsi="Wingdings" w:hint="default"/>
      </w:rPr>
    </w:lvl>
  </w:abstractNum>
  <w:abstractNum w:abstractNumId="41" w15:restartNumberingAfterBreak="0">
    <w:nsid w:val="4394592F"/>
    <w:multiLevelType w:val="hybridMultilevel"/>
    <w:tmpl w:val="DD7C9F84"/>
    <w:lvl w:ilvl="0" w:tplc="F35211C8">
      <w:start w:val="1"/>
      <w:numFmt w:val="bullet"/>
      <w:lvlText w:val=""/>
      <w:lvlJc w:val="left"/>
      <w:pPr>
        <w:ind w:left="720" w:hanging="360"/>
      </w:pPr>
      <w:rPr>
        <w:rFonts w:ascii="Symbol" w:hAnsi="Symbol" w:hint="default"/>
        <w:color w:val="6B2976"/>
      </w:rPr>
    </w:lvl>
    <w:lvl w:ilvl="1" w:tplc="A516D88A" w:tentative="1">
      <w:start w:val="1"/>
      <w:numFmt w:val="bullet"/>
      <w:lvlText w:val="o"/>
      <w:lvlJc w:val="left"/>
      <w:pPr>
        <w:ind w:left="1440" w:hanging="360"/>
      </w:pPr>
      <w:rPr>
        <w:rFonts w:ascii="Courier New" w:hAnsi="Courier New" w:cs="Courier New" w:hint="default"/>
      </w:rPr>
    </w:lvl>
    <w:lvl w:ilvl="2" w:tplc="C6C4D340" w:tentative="1">
      <w:start w:val="1"/>
      <w:numFmt w:val="bullet"/>
      <w:lvlText w:val=""/>
      <w:lvlJc w:val="left"/>
      <w:pPr>
        <w:ind w:left="2160" w:hanging="360"/>
      </w:pPr>
      <w:rPr>
        <w:rFonts w:ascii="Wingdings" w:hAnsi="Wingdings" w:hint="default"/>
      </w:rPr>
    </w:lvl>
    <w:lvl w:ilvl="3" w:tplc="CC00A132" w:tentative="1">
      <w:start w:val="1"/>
      <w:numFmt w:val="bullet"/>
      <w:lvlText w:val=""/>
      <w:lvlJc w:val="left"/>
      <w:pPr>
        <w:ind w:left="2880" w:hanging="360"/>
      </w:pPr>
      <w:rPr>
        <w:rFonts w:ascii="Symbol" w:hAnsi="Symbol" w:hint="default"/>
      </w:rPr>
    </w:lvl>
    <w:lvl w:ilvl="4" w:tplc="7F4AC6C0" w:tentative="1">
      <w:start w:val="1"/>
      <w:numFmt w:val="bullet"/>
      <w:lvlText w:val="o"/>
      <w:lvlJc w:val="left"/>
      <w:pPr>
        <w:ind w:left="3600" w:hanging="360"/>
      </w:pPr>
      <w:rPr>
        <w:rFonts w:ascii="Courier New" w:hAnsi="Courier New" w:cs="Courier New" w:hint="default"/>
      </w:rPr>
    </w:lvl>
    <w:lvl w:ilvl="5" w:tplc="3828D54E" w:tentative="1">
      <w:start w:val="1"/>
      <w:numFmt w:val="bullet"/>
      <w:lvlText w:val=""/>
      <w:lvlJc w:val="left"/>
      <w:pPr>
        <w:ind w:left="4320" w:hanging="360"/>
      </w:pPr>
      <w:rPr>
        <w:rFonts w:ascii="Wingdings" w:hAnsi="Wingdings" w:hint="default"/>
      </w:rPr>
    </w:lvl>
    <w:lvl w:ilvl="6" w:tplc="9076A8EE" w:tentative="1">
      <w:start w:val="1"/>
      <w:numFmt w:val="bullet"/>
      <w:lvlText w:val=""/>
      <w:lvlJc w:val="left"/>
      <w:pPr>
        <w:ind w:left="5040" w:hanging="360"/>
      </w:pPr>
      <w:rPr>
        <w:rFonts w:ascii="Symbol" w:hAnsi="Symbol" w:hint="default"/>
      </w:rPr>
    </w:lvl>
    <w:lvl w:ilvl="7" w:tplc="5BB6B740" w:tentative="1">
      <w:start w:val="1"/>
      <w:numFmt w:val="bullet"/>
      <w:lvlText w:val="o"/>
      <w:lvlJc w:val="left"/>
      <w:pPr>
        <w:ind w:left="5760" w:hanging="360"/>
      </w:pPr>
      <w:rPr>
        <w:rFonts w:ascii="Courier New" w:hAnsi="Courier New" w:cs="Courier New" w:hint="default"/>
      </w:rPr>
    </w:lvl>
    <w:lvl w:ilvl="8" w:tplc="AC42DB90" w:tentative="1">
      <w:start w:val="1"/>
      <w:numFmt w:val="bullet"/>
      <w:lvlText w:val=""/>
      <w:lvlJc w:val="left"/>
      <w:pPr>
        <w:ind w:left="6480" w:hanging="360"/>
      </w:pPr>
      <w:rPr>
        <w:rFonts w:ascii="Wingdings" w:hAnsi="Wingdings" w:hint="default"/>
      </w:rPr>
    </w:lvl>
  </w:abstractNum>
  <w:abstractNum w:abstractNumId="42" w15:restartNumberingAfterBreak="0">
    <w:nsid w:val="44BF11E0"/>
    <w:multiLevelType w:val="hybridMultilevel"/>
    <w:tmpl w:val="BF54802C"/>
    <w:lvl w:ilvl="0" w:tplc="348418E8">
      <w:start w:val="1"/>
      <w:numFmt w:val="bullet"/>
      <w:lvlText w:val=""/>
      <w:lvlJc w:val="left"/>
      <w:pPr>
        <w:ind w:left="720" w:hanging="360"/>
      </w:pPr>
      <w:rPr>
        <w:rFonts w:ascii="Symbol" w:hAnsi="Symbol" w:hint="default"/>
        <w:color w:val="6B2976"/>
      </w:rPr>
    </w:lvl>
    <w:lvl w:ilvl="1" w:tplc="F884A1D4" w:tentative="1">
      <w:start w:val="1"/>
      <w:numFmt w:val="bullet"/>
      <w:lvlText w:val="o"/>
      <w:lvlJc w:val="left"/>
      <w:pPr>
        <w:ind w:left="1440" w:hanging="360"/>
      </w:pPr>
      <w:rPr>
        <w:rFonts w:ascii="Courier New" w:hAnsi="Courier New" w:cs="Courier New" w:hint="default"/>
      </w:rPr>
    </w:lvl>
    <w:lvl w:ilvl="2" w:tplc="B810CB8C" w:tentative="1">
      <w:start w:val="1"/>
      <w:numFmt w:val="bullet"/>
      <w:lvlText w:val=""/>
      <w:lvlJc w:val="left"/>
      <w:pPr>
        <w:ind w:left="2160" w:hanging="360"/>
      </w:pPr>
      <w:rPr>
        <w:rFonts w:ascii="Wingdings" w:hAnsi="Wingdings" w:hint="default"/>
      </w:rPr>
    </w:lvl>
    <w:lvl w:ilvl="3" w:tplc="6C3832BE" w:tentative="1">
      <w:start w:val="1"/>
      <w:numFmt w:val="bullet"/>
      <w:lvlText w:val=""/>
      <w:lvlJc w:val="left"/>
      <w:pPr>
        <w:ind w:left="2880" w:hanging="360"/>
      </w:pPr>
      <w:rPr>
        <w:rFonts w:ascii="Symbol" w:hAnsi="Symbol" w:hint="default"/>
      </w:rPr>
    </w:lvl>
    <w:lvl w:ilvl="4" w:tplc="05B41988" w:tentative="1">
      <w:start w:val="1"/>
      <w:numFmt w:val="bullet"/>
      <w:lvlText w:val="o"/>
      <w:lvlJc w:val="left"/>
      <w:pPr>
        <w:ind w:left="3600" w:hanging="360"/>
      </w:pPr>
      <w:rPr>
        <w:rFonts w:ascii="Courier New" w:hAnsi="Courier New" w:cs="Courier New" w:hint="default"/>
      </w:rPr>
    </w:lvl>
    <w:lvl w:ilvl="5" w:tplc="C13CD3D0" w:tentative="1">
      <w:start w:val="1"/>
      <w:numFmt w:val="bullet"/>
      <w:lvlText w:val=""/>
      <w:lvlJc w:val="left"/>
      <w:pPr>
        <w:ind w:left="4320" w:hanging="360"/>
      </w:pPr>
      <w:rPr>
        <w:rFonts w:ascii="Wingdings" w:hAnsi="Wingdings" w:hint="default"/>
      </w:rPr>
    </w:lvl>
    <w:lvl w:ilvl="6" w:tplc="641E2AF4" w:tentative="1">
      <w:start w:val="1"/>
      <w:numFmt w:val="bullet"/>
      <w:lvlText w:val=""/>
      <w:lvlJc w:val="left"/>
      <w:pPr>
        <w:ind w:left="5040" w:hanging="360"/>
      </w:pPr>
      <w:rPr>
        <w:rFonts w:ascii="Symbol" w:hAnsi="Symbol" w:hint="default"/>
      </w:rPr>
    </w:lvl>
    <w:lvl w:ilvl="7" w:tplc="19D6AD98" w:tentative="1">
      <w:start w:val="1"/>
      <w:numFmt w:val="bullet"/>
      <w:lvlText w:val="o"/>
      <w:lvlJc w:val="left"/>
      <w:pPr>
        <w:ind w:left="5760" w:hanging="360"/>
      </w:pPr>
      <w:rPr>
        <w:rFonts w:ascii="Courier New" w:hAnsi="Courier New" w:cs="Courier New" w:hint="default"/>
      </w:rPr>
    </w:lvl>
    <w:lvl w:ilvl="8" w:tplc="1EB45676" w:tentative="1">
      <w:start w:val="1"/>
      <w:numFmt w:val="bullet"/>
      <w:lvlText w:val=""/>
      <w:lvlJc w:val="left"/>
      <w:pPr>
        <w:ind w:left="6480" w:hanging="360"/>
      </w:pPr>
      <w:rPr>
        <w:rFonts w:ascii="Wingdings" w:hAnsi="Wingdings" w:hint="default"/>
      </w:rPr>
    </w:lvl>
  </w:abstractNum>
  <w:abstractNum w:abstractNumId="43" w15:restartNumberingAfterBreak="0">
    <w:nsid w:val="49C375CB"/>
    <w:multiLevelType w:val="hybridMultilevel"/>
    <w:tmpl w:val="C2CCC884"/>
    <w:lvl w:ilvl="0" w:tplc="D80E4670">
      <w:start w:val="1"/>
      <w:numFmt w:val="bullet"/>
      <w:lvlText w:val=""/>
      <w:lvlJc w:val="left"/>
      <w:pPr>
        <w:ind w:left="794" w:hanging="360"/>
      </w:pPr>
      <w:rPr>
        <w:rFonts w:ascii="Symbol" w:hAnsi="Symbol" w:hint="default"/>
        <w:color w:val="6B2976"/>
      </w:rPr>
    </w:lvl>
    <w:lvl w:ilvl="1" w:tplc="C8ECBABA" w:tentative="1">
      <w:start w:val="1"/>
      <w:numFmt w:val="bullet"/>
      <w:lvlText w:val="o"/>
      <w:lvlJc w:val="left"/>
      <w:pPr>
        <w:ind w:left="1514" w:hanging="360"/>
      </w:pPr>
      <w:rPr>
        <w:rFonts w:ascii="Courier New" w:hAnsi="Courier New" w:cs="Courier New" w:hint="default"/>
      </w:rPr>
    </w:lvl>
    <w:lvl w:ilvl="2" w:tplc="FBB6300A" w:tentative="1">
      <w:start w:val="1"/>
      <w:numFmt w:val="bullet"/>
      <w:lvlText w:val=""/>
      <w:lvlJc w:val="left"/>
      <w:pPr>
        <w:ind w:left="2234" w:hanging="360"/>
      </w:pPr>
      <w:rPr>
        <w:rFonts w:ascii="Wingdings" w:hAnsi="Wingdings" w:hint="default"/>
      </w:rPr>
    </w:lvl>
    <w:lvl w:ilvl="3" w:tplc="666E040A" w:tentative="1">
      <w:start w:val="1"/>
      <w:numFmt w:val="bullet"/>
      <w:lvlText w:val=""/>
      <w:lvlJc w:val="left"/>
      <w:pPr>
        <w:ind w:left="2954" w:hanging="360"/>
      </w:pPr>
      <w:rPr>
        <w:rFonts w:ascii="Symbol" w:hAnsi="Symbol" w:hint="default"/>
      </w:rPr>
    </w:lvl>
    <w:lvl w:ilvl="4" w:tplc="5906ADCA" w:tentative="1">
      <w:start w:val="1"/>
      <w:numFmt w:val="bullet"/>
      <w:lvlText w:val="o"/>
      <w:lvlJc w:val="left"/>
      <w:pPr>
        <w:ind w:left="3674" w:hanging="360"/>
      </w:pPr>
      <w:rPr>
        <w:rFonts w:ascii="Courier New" w:hAnsi="Courier New" w:cs="Courier New" w:hint="default"/>
      </w:rPr>
    </w:lvl>
    <w:lvl w:ilvl="5" w:tplc="A5309FC4" w:tentative="1">
      <w:start w:val="1"/>
      <w:numFmt w:val="bullet"/>
      <w:lvlText w:val=""/>
      <w:lvlJc w:val="left"/>
      <w:pPr>
        <w:ind w:left="4394" w:hanging="360"/>
      </w:pPr>
      <w:rPr>
        <w:rFonts w:ascii="Wingdings" w:hAnsi="Wingdings" w:hint="default"/>
      </w:rPr>
    </w:lvl>
    <w:lvl w:ilvl="6" w:tplc="ACFCED36" w:tentative="1">
      <w:start w:val="1"/>
      <w:numFmt w:val="bullet"/>
      <w:lvlText w:val=""/>
      <w:lvlJc w:val="left"/>
      <w:pPr>
        <w:ind w:left="5114" w:hanging="360"/>
      </w:pPr>
      <w:rPr>
        <w:rFonts w:ascii="Symbol" w:hAnsi="Symbol" w:hint="default"/>
      </w:rPr>
    </w:lvl>
    <w:lvl w:ilvl="7" w:tplc="C57490C2" w:tentative="1">
      <w:start w:val="1"/>
      <w:numFmt w:val="bullet"/>
      <w:lvlText w:val="o"/>
      <w:lvlJc w:val="left"/>
      <w:pPr>
        <w:ind w:left="5834" w:hanging="360"/>
      </w:pPr>
      <w:rPr>
        <w:rFonts w:ascii="Courier New" w:hAnsi="Courier New" w:cs="Courier New" w:hint="default"/>
      </w:rPr>
    </w:lvl>
    <w:lvl w:ilvl="8" w:tplc="E4900ED8" w:tentative="1">
      <w:start w:val="1"/>
      <w:numFmt w:val="bullet"/>
      <w:lvlText w:val=""/>
      <w:lvlJc w:val="left"/>
      <w:pPr>
        <w:ind w:left="6554" w:hanging="360"/>
      </w:pPr>
      <w:rPr>
        <w:rFonts w:ascii="Wingdings" w:hAnsi="Wingdings" w:hint="default"/>
      </w:rPr>
    </w:lvl>
  </w:abstractNum>
  <w:abstractNum w:abstractNumId="44" w15:restartNumberingAfterBreak="0">
    <w:nsid w:val="4B01276D"/>
    <w:multiLevelType w:val="hybridMultilevel"/>
    <w:tmpl w:val="69E4BCC0"/>
    <w:lvl w:ilvl="0" w:tplc="329853C8">
      <w:start w:val="1"/>
      <w:numFmt w:val="bullet"/>
      <w:lvlText w:val=""/>
      <w:lvlJc w:val="left"/>
      <w:pPr>
        <w:ind w:left="720" w:hanging="360"/>
      </w:pPr>
      <w:rPr>
        <w:rFonts w:ascii="Symbol" w:hAnsi="Symbol" w:hint="default"/>
        <w:color w:val="6B2976"/>
      </w:rPr>
    </w:lvl>
    <w:lvl w:ilvl="1" w:tplc="A698B71A" w:tentative="1">
      <w:start w:val="1"/>
      <w:numFmt w:val="bullet"/>
      <w:lvlText w:val="o"/>
      <w:lvlJc w:val="left"/>
      <w:pPr>
        <w:ind w:left="1440" w:hanging="360"/>
      </w:pPr>
      <w:rPr>
        <w:rFonts w:ascii="Courier New" w:hAnsi="Courier New" w:cs="Courier New" w:hint="default"/>
      </w:rPr>
    </w:lvl>
    <w:lvl w:ilvl="2" w:tplc="F1CE268A" w:tentative="1">
      <w:start w:val="1"/>
      <w:numFmt w:val="bullet"/>
      <w:lvlText w:val=""/>
      <w:lvlJc w:val="left"/>
      <w:pPr>
        <w:ind w:left="2160" w:hanging="360"/>
      </w:pPr>
      <w:rPr>
        <w:rFonts w:ascii="Wingdings" w:hAnsi="Wingdings" w:hint="default"/>
      </w:rPr>
    </w:lvl>
    <w:lvl w:ilvl="3" w:tplc="F78C5DE8" w:tentative="1">
      <w:start w:val="1"/>
      <w:numFmt w:val="bullet"/>
      <w:lvlText w:val=""/>
      <w:lvlJc w:val="left"/>
      <w:pPr>
        <w:ind w:left="2880" w:hanging="360"/>
      </w:pPr>
      <w:rPr>
        <w:rFonts w:ascii="Symbol" w:hAnsi="Symbol" w:hint="default"/>
      </w:rPr>
    </w:lvl>
    <w:lvl w:ilvl="4" w:tplc="24BEF572" w:tentative="1">
      <w:start w:val="1"/>
      <w:numFmt w:val="bullet"/>
      <w:lvlText w:val="o"/>
      <w:lvlJc w:val="left"/>
      <w:pPr>
        <w:ind w:left="3600" w:hanging="360"/>
      </w:pPr>
      <w:rPr>
        <w:rFonts w:ascii="Courier New" w:hAnsi="Courier New" w:cs="Courier New" w:hint="default"/>
      </w:rPr>
    </w:lvl>
    <w:lvl w:ilvl="5" w:tplc="A2FC2C64" w:tentative="1">
      <w:start w:val="1"/>
      <w:numFmt w:val="bullet"/>
      <w:lvlText w:val=""/>
      <w:lvlJc w:val="left"/>
      <w:pPr>
        <w:ind w:left="4320" w:hanging="360"/>
      </w:pPr>
      <w:rPr>
        <w:rFonts w:ascii="Wingdings" w:hAnsi="Wingdings" w:hint="default"/>
      </w:rPr>
    </w:lvl>
    <w:lvl w:ilvl="6" w:tplc="7F06AFF8" w:tentative="1">
      <w:start w:val="1"/>
      <w:numFmt w:val="bullet"/>
      <w:lvlText w:val=""/>
      <w:lvlJc w:val="left"/>
      <w:pPr>
        <w:ind w:left="5040" w:hanging="360"/>
      </w:pPr>
      <w:rPr>
        <w:rFonts w:ascii="Symbol" w:hAnsi="Symbol" w:hint="default"/>
      </w:rPr>
    </w:lvl>
    <w:lvl w:ilvl="7" w:tplc="6CCC5A32" w:tentative="1">
      <w:start w:val="1"/>
      <w:numFmt w:val="bullet"/>
      <w:lvlText w:val="o"/>
      <w:lvlJc w:val="left"/>
      <w:pPr>
        <w:ind w:left="5760" w:hanging="360"/>
      </w:pPr>
      <w:rPr>
        <w:rFonts w:ascii="Courier New" w:hAnsi="Courier New" w:cs="Courier New" w:hint="default"/>
      </w:rPr>
    </w:lvl>
    <w:lvl w:ilvl="8" w:tplc="C1486ACE" w:tentative="1">
      <w:start w:val="1"/>
      <w:numFmt w:val="bullet"/>
      <w:lvlText w:val=""/>
      <w:lvlJc w:val="left"/>
      <w:pPr>
        <w:ind w:left="6480" w:hanging="360"/>
      </w:pPr>
      <w:rPr>
        <w:rFonts w:ascii="Wingdings" w:hAnsi="Wingdings" w:hint="default"/>
      </w:rPr>
    </w:lvl>
  </w:abstractNum>
  <w:abstractNum w:abstractNumId="45" w15:restartNumberingAfterBreak="0">
    <w:nsid w:val="4BB8177C"/>
    <w:multiLevelType w:val="hybridMultilevel"/>
    <w:tmpl w:val="05085782"/>
    <w:lvl w:ilvl="0" w:tplc="CE808F64">
      <w:start w:val="1"/>
      <w:numFmt w:val="bullet"/>
      <w:lvlText w:val=""/>
      <w:lvlJc w:val="left"/>
      <w:pPr>
        <w:ind w:left="720" w:hanging="360"/>
      </w:pPr>
      <w:rPr>
        <w:rFonts w:ascii="Symbol" w:hAnsi="Symbol" w:hint="default"/>
        <w:color w:val="6B2976"/>
      </w:rPr>
    </w:lvl>
    <w:lvl w:ilvl="1" w:tplc="8B5CABFC" w:tentative="1">
      <w:start w:val="1"/>
      <w:numFmt w:val="bullet"/>
      <w:lvlText w:val="o"/>
      <w:lvlJc w:val="left"/>
      <w:pPr>
        <w:ind w:left="1440" w:hanging="360"/>
      </w:pPr>
      <w:rPr>
        <w:rFonts w:ascii="Courier New" w:hAnsi="Courier New" w:cs="Courier New" w:hint="default"/>
      </w:rPr>
    </w:lvl>
    <w:lvl w:ilvl="2" w:tplc="978C7A8A" w:tentative="1">
      <w:start w:val="1"/>
      <w:numFmt w:val="bullet"/>
      <w:lvlText w:val=""/>
      <w:lvlJc w:val="left"/>
      <w:pPr>
        <w:ind w:left="2160" w:hanging="360"/>
      </w:pPr>
      <w:rPr>
        <w:rFonts w:ascii="Wingdings" w:hAnsi="Wingdings" w:hint="default"/>
      </w:rPr>
    </w:lvl>
    <w:lvl w:ilvl="3" w:tplc="68BEAFCE" w:tentative="1">
      <w:start w:val="1"/>
      <w:numFmt w:val="bullet"/>
      <w:lvlText w:val=""/>
      <w:lvlJc w:val="left"/>
      <w:pPr>
        <w:ind w:left="2880" w:hanging="360"/>
      </w:pPr>
      <w:rPr>
        <w:rFonts w:ascii="Symbol" w:hAnsi="Symbol" w:hint="default"/>
      </w:rPr>
    </w:lvl>
    <w:lvl w:ilvl="4" w:tplc="13923F02" w:tentative="1">
      <w:start w:val="1"/>
      <w:numFmt w:val="bullet"/>
      <w:lvlText w:val="o"/>
      <w:lvlJc w:val="left"/>
      <w:pPr>
        <w:ind w:left="3600" w:hanging="360"/>
      </w:pPr>
      <w:rPr>
        <w:rFonts w:ascii="Courier New" w:hAnsi="Courier New" w:cs="Courier New" w:hint="default"/>
      </w:rPr>
    </w:lvl>
    <w:lvl w:ilvl="5" w:tplc="8B804958" w:tentative="1">
      <w:start w:val="1"/>
      <w:numFmt w:val="bullet"/>
      <w:lvlText w:val=""/>
      <w:lvlJc w:val="left"/>
      <w:pPr>
        <w:ind w:left="4320" w:hanging="360"/>
      </w:pPr>
      <w:rPr>
        <w:rFonts w:ascii="Wingdings" w:hAnsi="Wingdings" w:hint="default"/>
      </w:rPr>
    </w:lvl>
    <w:lvl w:ilvl="6" w:tplc="20BE9D40" w:tentative="1">
      <w:start w:val="1"/>
      <w:numFmt w:val="bullet"/>
      <w:lvlText w:val=""/>
      <w:lvlJc w:val="left"/>
      <w:pPr>
        <w:ind w:left="5040" w:hanging="360"/>
      </w:pPr>
      <w:rPr>
        <w:rFonts w:ascii="Symbol" w:hAnsi="Symbol" w:hint="default"/>
      </w:rPr>
    </w:lvl>
    <w:lvl w:ilvl="7" w:tplc="2E0020E0" w:tentative="1">
      <w:start w:val="1"/>
      <w:numFmt w:val="bullet"/>
      <w:lvlText w:val="o"/>
      <w:lvlJc w:val="left"/>
      <w:pPr>
        <w:ind w:left="5760" w:hanging="360"/>
      </w:pPr>
      <w:rPr>
        <w:rFonts w:ascii="Courier New" w:hAnsi="Courier New" w:cs="Courier New" w:hint="default"/>
      </w:rPr>
    </w:lvl>
    <w:lvl w:ilvl="8" w:tplc="BC907E02" w:tentative="1">
      <w:start w:val="1"/>
      <w:numFmt w:val="bullet"/>
      <w:lvlText w:val=""/>
      <w:lvlJc w:val="left"/>
      <w:pPr>
        <w:ind w:left="6480" w:hanging="360"/>
      </w:pPr>
      <w:rPr>
        <w:rFonts w:ascii="Wingdings" w:hAnsi="Wingdings" w:hint="default"/>
      </w:rPr>
    </w:lvl>
  </w:abstractNum>
  <w:abstractNum w:abstractNumId="46" w15:restartNumberingAfterBreak="0">
    <w:nsid w:val="4C0D5CD8"/>
    <w:multiLevelType w:val="hybridMultilevel"/>
    <w:tmpl w:val="F066FF9A"/>
    <w:lvl w:ilvl="0" w:tplc="EB1C3CB8">
      <w:start w:val="1"/>
      <w:numFmt w:val="bullet"/>
      <w:lvlText w:val=""/>
      <w:lvlJc w:val="left"/>
      <w:pPr>
        <w:ind w:left="720" w:hanging="360"/>
      </w:pPr>
      <w:rPr>
        <w:rFonts w:ascii="Symbol" w:hAnsi="Symbol" w:hint="default"/>
        <w:color w:val="6B2976"/>
      </w:rPr>
    </w:lvl>
    <w:lvl w:ilvl="1" w:tplc="F01AB8DA" w:tentative="1">
      <w:start w:val="1"/>
      <w:numFmt w:val="bullet"/>
      <w:lvlText w:val="o"/>
      <w:lvlJc w:val="left"/>
      <w:pPr>
        <w:ind w:left="1440" w:hanging="360"/>
      </w:pPr>
      <w:rPr>
        <w:rFonts w:ascii="Courier New" w:hAnsi="Courier New" w:cs="Courier New" w:hint="default"/>
      </w:rPr>
    </w:lvl>
    <w:lvl w:ilvl="2" w:tplc="2BA6DCE8" w:tentative="1">
      <w:start w:val="1"/>
      <w:numFmt w:val="bullet"/>
      <w:lvlText w:val=""/>
      <w:lvlJc w:val="left"/>
      <w:pPr>
        <w:ind w:left="2160" w:hanging="360"/>
      </w:pPr>
      <w:rPr>
        <w:rFonts w:ascii="Wingdings" w:hAnsi="Wingdings" w:hint="default"/>
      </w:rPr>
    </w:lvl>
    <w:lvl w:ilvl="3" w:tplc="4C7A321E" w:tentative="1">
      <w:start w:val="1"/>
      <w:numFmt w:val="bullet"/>
      <w:lvlText w:val=""/>
      <w:lvlJc w:val="left"/>
      <w:pPr>
        <w:ind w:left="2880" w:hanging="360"/>
      </w:pPr>
      <w:rPr>
        <w:rFonts w:ascii="Symbol" w:hAnsi="Symbol" w:hint="default"/>
      </w:rPr>
    </w:lvl>
    <w:lvl w:ilvl="4" w:tplc="07247420" w:tentative="1">
      <w:start w:val="1"/>
      <w:numFmt w:val="bullet"/>
      <w:lvlText w:val="o"/>
      <w:lvlJc w:val="left"/>
      <w:pPr>
        <w:ind w:left="3600" w:hanging="360"/>
      </w:pPr>
      <w:rPr>
        <w:rFonts w:ascii="Courier New" w:hAnsi="Courier New" w:cs="Courier New" w:hint="default"/>
      </w:rPr>
    </w:lvl>
    <w:lvl w:ilvl="5" w:tplc="517EA17C" w:tentative="1">
      <w:start w:val="1"/>
      <w:numFmt w:val="bullet"/>
      <w:lvlText w:val=""/>
      <w:lvlJc w:val="left"/>
      <w:pPr>
        <w:ind w:left="4320" w:hanging="360"/>
      </w:pPr>
      <w:rPr>
        <w:rFonts w:ascii="Wingdings" w:hAnsi="Wingdings" w:hint="default"/>
      </w:rPr>
    </w:lvl>
    <w:lvl w:ilvl="6" w:tplc="C078431C" w:tentative="1">
      <w:start w:val="1"/>
      <w:numFmt w:val="bullet"/>
      <w:lvlText w:val=""/>
      <w:lvlJc w:val="left"/>
      <w:pPr>
        <w:ind w:left="5040" w:hanging="360"/>
      </w:pPr>
      <w:rPr>
        <w:rFonts w:ascii="Symbol" w:hAnsi="Symbol" w:hint="default"/>
      </w:rPr>
    </w:lvl>
    <w:lvl w:ilvl="7" w:tplc="13DAF752" w:tentative="1">
      <w:start w:val="1"/>
      <w:numFmt w:val="bullet"/>
      <w:lvlText w:val="o"/>
      <w:lvlJc w:val="left"/>
      <w:pPr>
        <w:ind w:left="5760" w:hanging="360"/>
      </w:pPr>
      <w:rPr>
        <w:rFonts w:ascii="Courier New" w:hAnsi="Courier New" w:cs="Courier New" w:hint="default"/>
      </w:rPr>
    </w:lvl>
    <w:lvl w:ilvl="8" w:tplc="8BCCA92C" w:tentative="1">
      <w:start w:val="1"/>
      <w:numFmt w:val="bullet"/>
      <w:lvlText w:val=""/>
      <w:lvlJc w:val="left"/>
      <w:pPr>
        <w:ind w:left="6480" w:hanging="360"/>
      </w:pPr>
      <w:rPr>
        <w:rFonts w:ascii="Wingdings" w:hAnsi="Wingdings" w:hint="default"/>
      </w:rPr>
    </w:lvl>
  </w:abstractNum>
  <w:abstractNum w:abstractNumId="47" w15:restartNumberingAfterBreak="0">
    <w:nsid w:val="4CF066A8"/>
    <w:multiLevelType w:val="hybridMultilevel"/>
    <w:tmpl w:val="0F9C22E0"/>
    <w:lvl w:ilvl="0" w:tplc="6A84A8CA">
      <w:start w:val="1"/>
      <w:numFmt w:val="bullet"/>
      <w:lvlText w:val=""/>
      <w:lvlJc w:val="left"/>
      <w:pPr>
        <w:ind w:left="720" w:hanging="360"/>
      </w:pPr>
      <w:rPr>
        <w:rFonts w:ascii="Symbol" w:hAnsi="Symbol" w:hint="default"/>
        <w:color w:val="6B2976"/>
      </w:rPr>
    </w:lvl>
    <w:lvl w:ilvl="1" w:tplc="CF707048" w:tentative="1">
      <w:start w:val="1"/>
      <w:numFmt w:val="bullet"/>
      <w:lvlText w:val="o"/>
      <w:lvlJc w:val="left"/>
      <w:pPr>
        <w:ind w:left="1440" w:hanging="360"/>
      </w:pPr>
      <w:rPr>
        <w:rFonts w:ascii="Courier New" w:hAnsi="Courier New" w:cs="Courier New" w:hint="default"/>
      </w:rPr>
    </w:lvl>
    <w:lvl w:ilvl="2" w:tplc="F98E7734" w:tentative="1">
      <w:start w:val="1"/>
      <w:numFmt w:val="bullet"/>
      <w:lvlText w:val=""/>
      <w:lvlJc w:val="left"/>
      <w:pPr>
        <w:ind w:left="2160" w:hanging="360"/>
      </w:pPr>
      <w:rPr>
        <w:rFonts w:ascii="Wingdings" w:hAnsi="Wingdings" w:hint="default"/>
      </w:rPr>
    </w:lvl>
    <w:lvl w:ilvl="3" w:tplc="864EFCAC" w:tentative="1">
      <w:start w:val="1"/>
      <w:numFmt w:val="bullet"/>
      <w:lvlText w:val=""/>
      <w:lvlJc w:val="left"/>
      <w:pPr>
        <w:ind w:left="2880" w:hanging="360"/>
      </w:pPr>
      <w:rPr>
        <w:rFonts w:ascii="Symbol" w:hAnsi="Symbol" w:hint="default"/>
      </w:rPr>
    </w:lvl>
    <w:lvl w:ilvl="4" w:tplc="168C80A6" w:tentative="1">
      <w:start w:val="1"/>
      <w:numFmt w:val="bullet"/>
      <w:lvlText w:val="o"/>
      <w:lvlJc w:val="left"/>
      <w:pPr>
        <w:ind w:left="3600" w:hanging="360"/>
      </w:pPr>
      <w:rPr>
        <w:rFonts w:ascii="Courier New" w:hAnsi="Courier New" w:cs="Courier New" w:hint="default"/>
      </w:rPr>
    </w:lvl>
    <w:lvl w:ilvl="5" w:tplc="CD3AA31C" w:tentative="1">
      <w:start w:val="1"/>
      <w:numFmt w:val="bullet"/>
      <w:lvlText w:val=""/>
      <w:lvlJc w:val="left"/>
      <w:pPr>
        <w:ind w:left="4320" w:hanging="360"/>
      </w:pPr>
      <w:rPr>
        <w:rFonts w:ascii="Wingdings" w:hAnsi="Wingdings" w:hint="default"/>
      </w:rPr>
    </w:lvl>
    <w:lvl w:ilvl="6" w:tplc="E612BEEE" w:tentative="1">
      <w:start w:val="1"/>
      <w:numFmt w:val="bullet"/>
      <w:lvlText w:val=""/>
      <w:lvlJc w:val="left"/>
      <w:pPr>
        <w:ind w:left="5040" w:hanging="360"/>
      </w:pPr>
      <w:rPr>
        <w:rFonts w:ascii="Symbol" w:hAnsi="Symbol" w:hint="default"/>
      </w:rPr>
    </w:lvl>
    <w:lvl w:ilvl="7" w:tplc="2B00F6C4" w:tentative="1">
      <w:start w:val="1"/>
      <w:numFmt w:val="bullet"/>
      <w:lvlText w:val="o"/>
      <w:lvlJc w:val="left"/>
      <w:pPr>
        <w:ind w:left="5760" w:hanging="360"/>
      </w:pPr>
      <w:rPr>
        <w:rFonts w:ascii="Courier New" w:hAnsi="Courier New" w:cs="Courier New" w:hint="default"/>
      </w:rPr>
    </w:lvl>
    <w:lvl w:ilvl="8" w:tplc="70DABF4E" w:tentative="1">
      <w:start w:val="1"/>
      <w:numFmt w:val="bullet"/>
      <w:lvlText w:val=""/>
      <w:lvlJc w:val="left"/>
      <w:pPr>
        <w:ind w:left="6480" w:hanging="360"/>
      </w:pPr>
      <w:rPr>
        <w:rFonts w:ascii="Wingdings" w:hAnsi="Wingdings" w:hint="default"/>
      </w:rPr>
    </w:lvl>
  </w:abstractNum>
  <w:abstractNum w:abstractNumId="48" w15:restartNumberingAfterBreak="0">
    <w:nsid w:val="4D0A4854"/>
    <w:multiLevelType w:val="hybridMultilevel"/>
    <w:tmpl w:val="D2943122"/>
    <w:lvl w:ilvl="0" w:tplc="E58813C0">
      <w:start w:val="1"/>
      <w:numFmt w:val="bullet"/>
      <w:lvlText w:val=""/>
      <w:lvlJc w:val="left"/>
      <w:pPr>
        <w:ind w:left="720" w:hanging="360"/>
      </w:pPr>
      <w:rPr>
        <w:rFonts w:ascii="Symbol" w:hAnsi="Symbol" w:hint="default"/>
        <w:color w:val="6B2976"/>
      </w:rPr>
    </w:lvl>
    <w:lvl w:ilvl="1" w:tplc="11D8E78C" w:tentative="1">
      <w:start w:val="1"/>
      <w:numFmt w:val="bullet"/>
      <w:lvlText w:val="o"/>
      <w:lvlJc w:val="left"/>
      <w:pPr>
        <w:ind w:left="1440" w:hanging="360"/>
      </w:pPr>
      <w:rPr>
        <w:rFonts w:ascii="Courier New" w:hAnsi="Courier New" w:cs="Courier New" w:hint="default"/>
      </w:rPr>
    </w:lvl>
    <w:lvl w:ilvl="2" w:tplc="871A878A" w:tentative="1">
      <w:start w:val="1"/>
      <w:numFmt w:val="bullet"/>
      <w:lvlText w:val=""/>
      <w:lvlJc w:val="left"/>
      <w:pPr>
        <w:ind w:left="2160" w:hanging="360"/>
      </w:pPr>
      <w:rPr>
        <w:rFonts w:ascii="Wingdings" w:hAnsi="Wingdings" w:hint="default"/>
      </w:rPr>
    </w:lvl>
    <w:lvl w:ilvl="3" w:tplc="5936DC04" w:tentative="1">
      <w:start w:val="1"/>
      <w:numFmt w:val="bullet"/>
      <w:lvlText w:val=""/>
      <w:lvlJc w:val="left"/>
      <w:pPr>
        <w:ind w:left="2880" w:hanging="360"/>
      </w:pPr>
      <w:rPr>
        <w:rFonts w:ascii="Symbol" w:hAnsi="Symbol" w:hint="default"/>
      </w:rPr>
    </w:lvl>
    <w:lvl w:ilvl="4" w:tplc="342E47AA" w:tentative="1">
      <w:start w:val="1"/>
      <w:numFmt w:val="bullet"/>
      <w:lvlText w:val="o"/>
      <w:lvlJc w:val="left"/>
      <w:pPr>
        <w:ind w:left="3600" w:hanging="360"/>
      </w:pPr>
      <w:rPr>
        <w:rFonts w:ascii="Courier New" w:hAnsi="Courier New" w:cs="Courier New" w:hint="default"/>
      </w:rPr>
    </w:lvl>
    <w:lvl w:ilvl="5" w:tplc="B300ABD8" w:tentative="1">
      <w:start w:val="1"/>
      <w:numFmt w:val="bullet"/>
      <w:lvlText w:val=""/>
      <w:lvlJc w:val="left"/>
      <w:pPr>
        <w:ind w:left="4320" w:hanging="360"/>
      </w:pPr>
      <w:rPr>
        <w:rFonts w:ascii="Wingdings" w:hAnsi="Wingdings" w:hint="default"/>
      </w:rPr>
    </w:lvl>
    <w:lvl w:ilvl="6" w:tplc="ECAABFD8" w:tentative="1">
      <w:start w:val="1"/>
      <w:numFmt w:val="bullet"/>
      <w:lvlText w:val=""/>
      <w:lvlJc w:val="left"/>
      <w:pPr>
        <w:ind w:left="5040" w:hanging="360"/>
      </w:pPr>
      <w:rPr>
        <w:rFonts w:ascii="Symbol" w:hAnsi="Symbol" w:hint="default"/>
      </w:rPr>
    </w:lvl>
    <w:lvl w:ilvl="7" w:tplc="6C8A6F6A" w:tentative="1">
      <w:start w:val="1"/>
      <w:numFmt w:val="bullet"/>
      <w:lvlText w:val="o"/>
      <w:lvlJc w:val="left"/>
      <w:pPr>
        <w:ind w:left="5760" w:hanging="360"/>
      </w:pPr>
      <w:rPr>
        <w:rFonts w:ascii="Courier New" w:hAnsi="Courier New" w:cs="Courier New" w:hint="default"/>
      </w:rPr>
    </w:lvl>
    <w:lvl w:ilvl="8" w:tplc="C9F2D77A" w:tentative="1">
      <w:start w:val="1"/>
      <w:numFmt w:val="bullet"/>
      <w:lvlText w:val=""/>
      <w:lvlJc w:val="left"/>
      <w:pPr>
        <w:ind w:left="6480" w:hanging="360"/>
      </w:pPr>
      <w:rPr>
        <w:rFonts w:ascii="Wingdings" w:hAnsi="Wingdings" w:hint="default"/>
      </w:rPr>
    </w:lvl>
  </w:abstractNum>
  <w:abstractNum w:abstractNumId="49" w15:restartNumberingAfterBreak="0">
    <w:nsid w:val="4EBD6FC0"/>
    <w:multiLevelType w:val="hybridMultilevel"/>
    <w:tmpl w:val="556EB48C"/>
    <w:lvl w:ilvl="0" w:tplc="A724A9BC">
      <w:start w:val="1"/>
      <w:numFmt w:val="bullet"/>
      <w:lvlText w:val=""/>
      <w:lvlJc w:val="left"/>
      <w:pPr>
        <w:ind w:left="720" w:hanging="360"/>
      </w:pPr>
      <w:rPr>
        <w:rFonts w:ascii="Symbol" w:hAnsi="Symbol" w:hint="default"/>
        <w:color w:val="6B2976"/>
      </w:rPr>
    </w:lvl>
    <w:lvl w:ilvl="1" w:tplc="36468244" w:tentative="1">
      <w:start w:val="1"/>
      <w:numFmt w:val="bullet"/>
      <w:lvlText w:val="o"/>
      <w:lvlJc w:val="left"/>
      <w:pPr>
        <w:ind w:left="1440" w:hanging="360"/>
      </w:pPr>
      <w:rPr>
        <w:rFonts w:ascii="Courier New" w:hAnsi="Courier New" w:cs="Courier New" w:hint="default"/>
      </w:rPr>
    </w:lvl>
    <w:lvl w:ilvl="2" w:tplc="FC2A7A96" w:tentative="1">
      <w:start w:val="1"/>
      <w:numFmt w:val="bullet"/>
      <w:lvlText w:val=""/>
      <w:lvlJc w:val="left"/>
      <w:pPr>
        <w:ind w:left="2160" w:hanging="360"/>
      </w:pPr>
      <w:rPr>
        <w:rFonts w:ascii="Wingdings" w:hAnsi="Wingdings" w:hint="default"/>
      </w:rPr>
    </w:lvl>
    <w:lvl w:ilvl="3" w:tplc="583EBF3E" w:tentative="1">
      <w:start w:val="1"/>
      <w:numFmt w:val="bullet"/>
      <w:lvlText w:val=""/>
      <w:lvlJc w:val="left"/>
      <w:pPr>
        <w:ind w:left="2880" w:hanging="360"/>
      </w:pPr>
      <w:rPr>
        <w:rFonts w:ascii="Symbol" w:hAnsi="Symbol" w:hint="default"/>
      </w:rPr>
    </w:lvl>
    <w:lvl w:ilvl="4" w:tplc="51E8B2F8" w:tentative="1">
      <w:start w:val="1"/>
      <w:numFmt w:val="bullet"/>
      <w:lvlText w:val="o"/>
      <w:lvlJc w:val="left"/>
      <w:pPr>
        <w:ind w:left="3600" w:hanging="360"/>
      </w:pPr>
      <w:rPr>
        <w:rFonts w:ascii="Courier New" w:hAnsi="Courier New" w:cs="Courier New" w:hint="default"/>
      </w:rPr>
    </w:lvl>
    <w:lvl w:ilvl="5" w:tplc="57E09AEA" w:tentative="1">
      <w:start w:val="1"/>
      <w:numFmt w:val="bullet"/>
      <w:lvlText w:val=""/>
      <w:lvlJc w:val="left"/>
      <w:pPr>
        <w:ind w:left="4320" w:hanging="360"/>
      </w:pPr>
      <w:rPr>
        <w:rFonts w:ascii="Wingdings" w:hAnsi="Wingdings" w:hint="default"/>
      </w:rPr>
    </w:lvl>
    <w:lvl w:ilvl="6" w:tplc="7450BC1A" w:tentative="1">
      <w:start w:val="1"/>
      <w:numFmt w:val="bullet"/>
      <w:lvlText w:val=""/>
      <w:lvlJc w:val="left"/>
      <w:pPr>
        <w:ind w:left="5040" w:hanging="360"/>
      </w:pPr>
      <w:rPr>
        <w:rFonts w:ascii="Symbol" w:hAnsi="Symbol" w:hint="default"/>
      </w:rPr>
    </w:lvl>
    <w:lvl w:ilvl="7" w:tplc="DA9658C4" w:tentative="1">
      <w:start w:val="1"/>
      <w:numFmt w:val="bullet"/>
      <w:lvlText w:val="o"/>
      <w:lvlJc w:val="left"/>
      <w:pPr>
        <w:ind w:left="5760" w:hanging="360"/>
      </w:pPr>
      <w:rPr>
        <w:rFonts w:ascii="Courier New" w:hAnsi="Courier New" w:cs="Courier New" w:hint="default"/>
      </w:rPr>
    </w:lvl>
    <w:lvl w:ilvl="8" w:tplc="E752CF40" w:tentative="1">
      <w:start w:val="1"/>
      <w:numFmt w:val="bullet"/>
      <w:lvlText w:val=""/>
      <w:lvlJc w:val="left"/>
      <w:pPr>
        <w:ind w:left="6480" w:hanging="360"/>
      </w:pPr>
      <w:rPr>
        <w:rFonts w:ascii="Wingdings" w:hAnsi="Wingdings" w:hint="default"/>
      </w:rPr>
    </w:lvl>
  </w:abstractNum>
  <w:abstractNum w:abstractNumId="50" w15:restartNumberingAfterBreak="0">
    <w:nsid w:val="4F040A0C"/>
    <w:multiLevelType w:val="hybridMultilevel"/>
    <w:tmpl w:val="34980AB0"/>
    <w:lvl w:ilvl="0" w:tplc="DBB2C7A4">
      <w:start w:val="1"/>
      <w:numFmt w:val="bullet"/>
      <w:lvlText w:val=""/>
      <w:lvlJc w:val="left"/>
      <w:pPr>
        <w:ind w:left="720" w:hanging="360"/>
      </w:pPr>
      <w:rPr>
        <w:rFonts w:ascii="Symbol" w:hAnsi="Symbol" w:hint="default"/>
        <w:color w:val="6B2976"/>
      </w:rPr>
    </w:lvl>
    <w:lvl w:ilvl="1" w:tplc="9C48FC9C" w:tentative="1">
      <w:start w:val="1"/>
      <w:numFmt w:val="bullet"/>
      <w:lvlText w:val="o"/>
      <w:lvlJc w:val="left"/>
      <w:pPr>
        <w:ind w:left="1440" w:hanging="360"/>
      </w:pPr>
      <w:rPr>
        <w:rFonts w:ascii="Courier New" w:hAnsi="Courier New" w:cs="Courier New" w:hint="default"/>
      </w:rPr>
    </w:lvl>
    <w:lvl w:ilvl="2" w:tplc="7F2E7AF8" w:tentative="1">
      <w:start w:val="1"/>
      <w:numFmt w:val="bullet"/>
      <w:lvlText w:val=""/>
      <w:lvlJc w:val="left"/>
      <w:pPr>
        <w:ind w:left="2160" w:hanging="360"/>
      </w:pPr>
      <w:rPr>
        <w:rFonts w:ascii="Wingdings" w:hAnsi="Wingdings" w:hint="default"/>
      </w:rPr>
    </w:lvl>
    <w:lvl w:ilvl="3" w:tplc="1EBA3B58" w:tentative="1">
      <w:start w:val="1"/>
      <w:numFmt w:val="bullet"/>
      <w:lvlText w:val=""/>
      <w:lvlJc w:val="left"/>
      <w:pPr>
        <w:ind w:left="2880" w:hanging="360"/>
      </w:pPr>
      <w:rPr>
        <w:rFonts w:ascii="Symbol" w:hAnsi="Symbol" w:hint="default"/>
      </w:rPr>
    </w:lvl>
    <w:lvl w:ilvl="4" w:tplc="23FA886E" w:tentative="1">
      <w:start w:val="1"/>
      <w:numFmt w:val="bullet"/>
      <w:lvlText w:val="o"/>
      <w:lvlJc w:val="left"/>
      <w:pPr>
        <w:ind w:left="3600" w:hanging="360"/>
      </w:pPr>
      <w:rPr>
        <w:rFonts w:ascii="Courier New" w:hAnsi="Courier New" w:cs="Courier New" w:hint="default"/>
      </w:rPr>
    </w:lvl>
    <w:lvl w:ilvl="5" w:tplc="82B017A0" w:tentative="1">
      <w:start w:val="1"/>
      <w:numFmt w:val="bullet"/>
      <w:lvlText w:val=""/>
      <w:lvlJc w:val="left"/>
      <w:pPr>
        <w:ind w:left="4320" w:hanging="360"/>
      </w:pPr>
      <w:rPr>
        <w:rFonts w:ascii="Wingdings" w:hAnsi="Wingdings" w:hint="default"/>
      </w:rPr>
    </w:lvl>
    <w:lvl w:ilvl="6" w:tplc="A5F05548" w:tentative="1">
      <w:start w:val="1"/>
      <w:numFmt w:val="bullet"/>
      <w:lvlText w:val=""/>
      <w:lvlJc w:val="left"/>
      <w:pPr>
        <w:ind w:left="5040" w:hanging="360"/>
      </w:pPr>
      <w:rPr>
        <w:rFonts w:ascii="Symbol" w:hAnsi="Symbol" w:hint="default"/>
      </w:rPr>
    </w:lvl>
    <w:lvl w:ilvl="7" w:tplc="20606BC2" w:tentative="1">
      <w:start w:val="1"/>
      <w:numFmt w:val="bullet"/>
      <w:lvlText w:val="o"/>
      <w:lvlJc w:val="left"/>
      <w:pPr>
        <w:ind w:left="5760" w:hanging="360"/>
      </w:pPr>
      <w:rPr>
        <w:rFonts w:ascii="Courier New" w:hAnsi="Courier New" w:cs="Courier New" w:hint="default"/>
      </w:rPr>
    </w:lvl>
    <w:lvl w:ilvl="8" w:tplc="502E892A" w:tentative="1">
      <w:start w:val="1"/>
      <w:numFmt w:val="bullet"/>
      <w:lvlText w:val=""/>
      <w:lvlJc w:val="left"/>
      <w:pPr>
        <w:ind w:left="6480" w:hanging="360"/>
      </w:pPr>
      <w:rPr>
        <w:rFonts w:ascii="Wingdings" w:hAnsi="Wingdings" w:hint="default"/>
      </w:rPr>
    </w:lvl>
  </w:abstractNum>
  <w:abstractNum w:abstractNumId="51" w15:restartNumberingAfterBreak="0">
    <w:nsid w:val="50226A32"/>
    <w:multiLevelType w:val="hybridMultilevel"/>
    <w:tmpl w:val="59686506"/>
    <w:lvl w:ilvl="0" w:tplc="CB9A6352">
      <w:start w:val="1"/>
      <w:numFmt w:val="bullet"/>
      <w:lvlText w:val=""/>
      <w:lvlJc w:val="left"/>
      <w:pPr>
        <w:ind w:left="720" w:hanging="360"/>
      </w:pPr>
      <w:rPr>
        <w:rFonts w:ascii="Symbol" w:hAnsi="Symbol" w:hint="default"/>
        <w:color w:val="6B2976"/>
      </w:rPr>
    </w:lvl>
    <w:lvl w:ilvl="1" w:tplc="9A8A0ACA" w:tentative="1">
      <w:start w:val="1"/>
      <w:numFmt w:val="bullet"/>
      <w:lvlText w:val="o"/>
      <w:lvlJc w:val="left"/>
      <w:pPr>
        <w:ind w:left="1440" w:hanging="360"/>
      </w:pPr>
      <w:rPr>
        <w:rFonts w:ascii="Courier New" w:hAnsi="Courier New" w:cs="Courier New" w:hint="default"/>
      </w:rPr>
    </w:lvl>
    <w:lvl w:ilvl="2" w:tplc="245055A4" w:tentative="1">
      <w:start w:val="1"/>
      <w:numFmt w:val="bullet"/>
      <w:lvlText w:val=""/>
      <w:lvlJc w:val="left"/>
      <w:pPr>
        <w:ind w:left="2160" w:hanging="360"/>
      </w:pPr>
      <w:rPr>
        <w:rFonts w:ascii="Wingdings" w:hAnsi="Wingdings" w:hint="default"/>
      </w:rPr>
    </w:lvl>
    <w:lvl w:ilvl="3" w:tplc="EF202592" w:tentative="1">
      <w:start w:val="1"/>
      <w:numFmt w:val="bullet"/>
      <w:lvlText w:val=""/>
      <w:lvlJc w:val="left"/>
      <w:pPr>
        <w:ind w:left="2880" w:hanging="360"/>
      </w:pPr>
      <w:rPr>
        <w:rFonts w:ascii="Symbol" w:hAnsi="Symbol" w:hint="default"/>
      </w:rPr>
    </w:lvl>
    <w:lvl w:ilvl="4" w:tplc="99582B24" w:tentative="1">
      <w:start w:val="1"/>
      <w:numFmt w:val="bullet"/>
      <w:lvlText w:val="o"/>
      <w:lvlJc w:val="left"/>
      <w:pPr>
        <w:ind w:left="3600" w:hanging="360"/>
      </w:pPr>
      <w:rPr>
        <w:rFonts w:ascii="Courier New" w:hAnsi="Courier New" w:cs="Courier New" w:hint="default"/>
      </w:rPr>
    </w:lvl>
    <w:lvl w:ilvl="5" w:tplc="58147B50" w:tentative="1">
      <w:start w:val="1"/>
      <w:numFmt w:val="bullet"/>
      <w:lvlText w:val=""/>
      <w:lvlJc w:val="left"/>
      <w:pPr>
        <w:ind w:left="4320" w:hanging="360"/>
      </w:pPr>
      <w:rPr>
        <w:rFonts w:ascii="Wingdings" w:hAnsi="Wingdings" w:hint="default"/>
      </w:rPr>
    </w:lvl>
    <w:lvl w:ilvl="6" w:tplc="19CE752E" w:tentative="1">
      <w:start w:val="1"/>
      <w:numFmt w:val="bullet"/>
      <w:lvlText w:val=""/>
      <w:lvlJc w:val="left"/>
      <w:pPr>
        <w:ind w:left="5040" w:hanging="360"/>
      </w:pPr>
      <w:rPr>
        <w:rFonts w:ascii="Symbol" w:hAnsi="Symbol" w:hint="default"/>
      </w:rPr>
    </w:lvl>
    <w:lvl w:ilvl="7" w:tplc="05CCD606" w:tentative="1">
      <w:start w:val="1"/>
      <w:numFmt w:val="bullet"/>
      <w:lvlText w:val="o"/>
      <w:lvlJc w:val="left"/>
      <w:pPr>
        <w:ind w:left="5760" w:hanging="360"/>
      </w:pPr>
      <w:rPr>
        <w:rFonts w:ascii="Courier New" w:hAnsi="Courier New" w:cs="Courier New" w:hint="default"/>
      </w:rPr>
    </w:lvl>
    <w:lvl w:ilvl="8" w:tplc="31EA56C4" w:tentative="1">
      <w:start w:val="1"/>
      <w:numFmt w:val="bullet"/>
      <w:lvlText w:val=""/>
      <w:lvlJc w:val="left"/>
      <w:pPr>
        <w:ind w:left="6480" w:hanging="360"/>
      </w:pPr>
      <w:rPr>
        <w:rFonts w:ascii="Wingdings" w:hAnsi="Wingdings" w:hint="default"/>
      </w:rPr>
    </w:lvl>
  </w:abstractNum>
  <w:abstractNum w:abstractNumId="52" w15:restartNumberingAfterBreak="0">
    <w:nsid w:val="50CE3002"/>
    <w:multiLevelType w:val="hybridMultilevel"/>
    <w:tmpl w:val="D84A4A38"/>
    <w:lvl w:ilvl="0" w:tplc="6A7C89AE">
      <w:start w:val="1"/>
      <w:numFmt w:val="bullet"/>
      <w:lvlText w:val=""/>
      <w:lvlJc w:val="left"/>
      <w:pPr>
        <w:ind w:left="720" w:hanging="360"/>
      </w:pPr>
      <w:rPr>
        <w:rFonts w:ascii="Symbol" w:hAnsi="Symbol" w:hint="default"/>
        <w:color w:val="6B2976"/>
      </w:rPr>
    </w:lvl>
    <w:lvl w:ilvl="1" w:tplc="59F8E6FE" w:tentative="1">
      <w:start w:val="1"/>
      <w:numFmt w:val="bullet"/>
      <w:lvlText w:val="o"/>
      <w:lvlJc w:val="left"/>
      <w:pPr>
        <w:ind w:left="1440" w:hanging="360"/>
      </w:pPr>
      <w:rPr>
        <w:rFonts w:ascii="Courier New" w:hAnsi="Courier New" w:cs="Courier New" w:hint="default"/>
      </w:rPr>
    </w:lvl>
    <w:lvl w:ilvl="2" w:tplc="3A54F78E" w:tentative="1">
      <w:start w:val="1"/>
      <w:numFmt w:val="bullet"/>
      <w:lvlText w:val=""/>
      <w:lvlJc w:val="left"/>
      <w:pPr>
        <w:ind w:left="2160" w:hanging="360"/>
      </w:pPr>
      <w:rPr>
        <w:rFonts w:ascii="Wingdings" w:hAnsi="Wingdings" w:hint="default"/>
      </w:rPr>
    </w:lvl>
    <w:lvl w:ilvl="3" w:tplc="CD663C78" w:tentative="1">
      <w:start w:val="1"/>
      <w:numFmt w:val="bullet"/>
      <w:lvlText w:val=""/>
      <w:lvlJc w:val="left"/>
      <w:pPr>
        <w:ind w:left="2880" w:hanging="360"/>
      </w:pPr>
      <w:rPr>
        <w:rFonts w:ascii="Symbol" w:hAnsi="Symbol" w:hint="default"/>
      </w:rPr>
    </w:lvl>
    <w:lvl w:ilvl="4" w:tplc="1AEAD426" w:tentative="1">
      <w:start w:val="1"/>
      <w:numFmt w:val="bullet"/>
      <w:lvlText w:val="o"/>
      <w:lvlJc w:val="left"/>
      <w:pPr>
        <w:ind w:left="3600" w:hanging="360"/>
      </w:pPr>
      <w:rPr>
        <w:rFonts w:ascii="Courier New" w:hAnsi="Courier New" w:cs="Courier New" w:hint="default"/>
      </w:rPr>
    </w:lvl>
    <w:lvl w:ilvl="5" w:tplc="317E1506" w:tentative="1">
      <w:start w:val="1"/>
      <w:numFmt w:val="bullet"/>
      <w:lvlText w:val=""/>
      <w:lvlJc w:val="left"/>
      <w:pPr>
        <w:ind w:left="4320" w:hanging="360"/>
      </w:pPr>
      <w:rPr>
        <w:rFonts w:ascii="Wingdings" w:hAnsi="Wingdings" w:hint="default"/>
      </w:rPr>
    </w:lvl>
    <w:lvl w:ilvl="6" w:tplc="074422DA" w:tentative="1">
      <w:start w:val="1"/>
      <w:numFmt w:val="bullet"/>
      <w:lvlText w:val=""/>
      <w:lvlJc w:val="left"/>
      <w:pPr>
        <w:ind w:left="5040" w:hanging="360"/>
      </w:pPr>
      <w:rPr>
        <w:rFonts w:ascii="Symbol" w:hAnsi="Symbol" w:hint="default"/>
      </w:rPr>
    </w:lvl>
    <w:lvl w:ilvl="7" w:tplc="84DA1B14" w:tentative="1">
      <w:start w:val="1"/>
      <w:numFmt w:val="bullet"/>
      <w:lvlText w:val="o"/>
      <w:lvlJc w:val="left"/>
      <w:pPr>
        <w:ind w:left="5760" w:hanging="360"/>
      </w:pPr>
      <w:rPr>
        <w:rFonts w:ascii="Courier New" w:hAnsi="Courier New" w:cs="Courier New" w:hint="default"/>
      </w:rPr>
    </w:lvl>
    <w:lvl w:ilvl="8" w:tplc="1194A22A" w:tentative="1">
      <w:start w:val="1"/>
      <w:numFmt w:val="bullet"/>
      <w:lvlText w:val=""/>
      <w:lvlJc w:val="left"/>
      <w:pPr>
        <w:ind w:left="6480" w:hanging="360"/>
      </w:pPr>
      <w:rPr>
        <w:rFonts w:ascii="Wingdings" w:hAnsi="Wingdings" w:hint="default"/>
      </w:rPr>
    </w:lvl>
  </w:abstractNum>
  <w:abstractNum w:abstractNumId="53" w15:restartNumberingAfterBreak="0">
    <w:nsid w:val="50D6632C"/>
    <w:multiLevelType w:val="hybridMultilevel"/>
    <w:tmpl w:val="A49EDED6"/>
    <w:lvl w:ilvl="0" w:tplc="E32005FC">
      <w:start w:val="1"/>
      <w:numFmt w:val="bullet"/>
      <w:lvlText w:val=""/>
      <w:lvlJc w:val="left"/>
      <w:pPr>
        <w:ind w:left="720" w:hanging="360"/>
      </w:pPr>
      <w:rPr>
        <w:rFonts w:ascii="Symbol" w:hAnsi="Symbol" w:hint="default"/>
        <w:color w:val="6B2976"/>
      </w:rPr>
    </w:lvl>
    <w:lvl w:ilvl="1" w:tplc="DA78A98C" w:tentative="1">
      <w:start w:val="1"/>
      <w:numFmt w:val="bullet"/>
      <w:lvlText w:val="o"/>
      <w:lvlJc w:val="left"/>
      <w:pPr>
        <w:ind w:left="1440" w:hanging="360"/>
      </w:pPr>
      <w:rPr>
        <w:rFonts w:ascii="Courier New" w:hAnsi="Courier New" w:cs="Courier New" w:hint="default"/>
      </w:rPr>
    </w:lvl>
    <w:lvl w:ilvl="2" w:tplc="017071BC" w:tentative="1">
      <w:start w:val="1"/>
      <w:numFmt w:val="bullet"/>
      <w:lvlText w:val=""/>
      <w:lvlJc w:val="left"/>
      <w:pPr>
        <w:ind w:left="2160" w:hanging="360"/>
      </w:pPr>
      <w:rPr>
        <w:rFonts w:ascii="Wingdings" w:hAnsi="Wingdings" w:hint="default"/>
      </w:rPr>
    </w:lvl>
    <w:lvl w:ilvl="3" w:tplc="D714B6C0" w:tentative="1">
      <w:start w:val="1"/>
      <w:numFmt w:val="bullet"/>
      <w:lvlText w:val=""/>
      <w:lvlJc w:val="left"/>
      <w:pPr>
        <w:ind w:left="2880" w:hanging="360"/>
      </w:pPr>
      <w:rPr>
        <w:rFonts w:ascii="Symbol" w:hAnsi="Symbol" w:hint="default"/>
      </w:rPr>
    </w:lvl>
    <w:lvl w:ilvl="4" w:tplc="73A64AAE" w:tentative="1">
      <w:start w:val="1"/>
      <w:numFmt w:val="bullet"/>
      <w:lvlText w:val="o"/>
      <w:lvlJc w:val="left"/>
      <w:pPr>
        <w:ind w:left="3600" w:hanging="360"/>
      </w:pPr>
      <w:rPr>
        <w:rFonts w:ascii="Courier New" w:hAnsi="Courier New" w:cs="Courier New" w:hint="default"/>
      </w:rPr>
    </w:lvl>
    <w:lvl w:ilvl="5" w:tplc="7CF8D7EE" w:tentative="1">
      <w:start w:val="1"/>
      <w:numFmt w:val="bullet"/>
      <w:lvlText w:val=""/>
      <w:lvlJc w:val="left"/>
      <w:pPr>
        <w:ind w:left="4320" w:hanging="360"/>
      </w:pPr>
      <w:rPr>
        <w:rFonts w:ascii="Wingdings" w:hAnsi="Wingdings" w:hint="default"/>
      </w:rPr>
    </w:lvl>
    <w:lvl w:ilvl="6" w:tplc="6212B8D4" w:tentative="1">
      <w:start w:val="1"/>
      <w:numFmt w:val="bullet"/>
      <w:lvlText w:val=""/>
      <w:lvlJc w:val="left"/>
      <w:pPr>
        <w:ind w:left="5040" w:hanging="360"/>
      </w:pPr>
      <w:rPr>
        <w:rFonts w:ascii="Symbol" w:hAnsi="Symbol" w:hint="default"/>
      </w:rPr>
    </w:lvl>
    <w:lvl w:ilvl="7" w:tplc="4E98931E" w:tentative="1">
      <w:start w:val="1"/>
      <w:numFmt w:val="bullet"/>
      <w:lvlText w:val="o"/>
      <w:lvlJc w:val="left"/>
      <w:pPr>
        <w:ind w:left="5760" w:hanging="360"/>
      </w:pPr>
      <w:rPr>
        <w:rFonts w:ascii="Courier New" w:hAnsi="Courier New" w:cs="Courier New" w:hint="default"/>
      </w:rPr>
    </w:lvl>
    <w:lvl w:ilvl="8" w:tplc="64A0BDDC" w:tentative="1">
      <w:start w:val="1"/>
      <w:numFmt w:val="bullet"/>
      <w:lvlText w:val=""/>
      <w:lvlJc w:val="left"/>
      <w:pPr>
        <w:ind w:left="6480" w:hanging="360"/>
      </w:pPr>
      <w:rPr>
        <w:rFonts w:ascii="Wingdings" w:hAnsi="Wingdings" w:hint="default"/>
      </w:rPr>
    </w:lvl>
  </w:abstractNum>
  <w:abstractNum w:abstractNumId="54" w15:restartNumberingAfterBreak="0">
    <w:nsid w:val="528F7D80"/>
    <w:multiLevelType w:val="hybridMultilevel"/>
    <w:tmpl w:val="AED0DB70"/>
    <w:lvl w:ilvl="0" w:tplc="5B5C2A7E">
      <w:start w:val="1"/>
      <w:numFmt w:val="bullet"/>
      <w:lvlText w:val=""/>
      <w:lvlJc w:val="left"/>
      <w:pPr>
        <w:ind w:left="795" w:hanging="360"/>
      </w:pPr>
      <w:rPr>
        <w:rFonts w:ascii="Symbol" w:hAnsi="Symbol" w:hint="default"/>
        <w:color w:val="6B2976"/>
      </w:rPr>
    </w:lvl>
    <w:lvl w:ilvl="1" w:tplc="A6A80366" w:tentative="1">
      <w:start w:val="1"/>
      <w:numFmt w:val="bullet"/>
      <w:lvlText w:val="o"/>
      <w:lvlJc w:val="left"/>
      <w:pPr>
        <w:ind w:left="1515" w:hanging="360"/>
      </w:pPr>
      <w:rPr>
        <w:rFonts w:ascii="Courier New" w:hAnsi="Courier New" w:cs="Courier New" w:hint="default"/>
      </w:rPr>
    </w:lvl>
    <w:lvl w:ilvl="2" w:tplc="C0C002BC" w:tentative="1">
      <w:start w:val="1"/>
      <w:numFmt w:val="bullet"/>
      <w:lvlText w:val=""/>
      <w:lvlJc w:val="left"/>
      <w:pPr>
        <w:ind w:left="2235" w:hanging="360"/>
      </w:pPr>
      <w:rPr>
        <w:rFonts w:ascii="Wingdings" w:hAnsi="Wingdings" w:hint="default"/>
      </w:rPr>
    </w:lvl>
    <w:lvl w:ilvl="3" w:tplc="440CE4E4" w:tentative="1">
      <w:start w:val="1"/>
      <w:numFmt w:val="bullet"/>
      <w:lvlText w:val=""/>
      <w:lvlJc w:val="left"/>
      <w:pPr>
        <w:ind w:left="2955" w:hanging="360"/>
      </w:pPr>
      <w:rPr>
        <w:rFonts w:ascii="Symbol" w:hAnsi="Symbol" w:hint="default"/>
      </w:rPr>
    </w:lvl>
    <w:lvl w:ilvl="4" w:tplc="8C8C4452" w:tentative="1">
      <w:start w:val="1"/>
      <w:numFmt w:val="bullet"/>
      <w:lvlText w:val="o"/>
      <w:lvlJc w:val="left"/>
      <w:pPr>
        <w:ind w:left="3675" w:hanging="360"/>
      </w:pPr>
      <w:rPr>
        <w:rFonts w:ascii="Courier New" w:hAnsi="Courier New" w:cs="Courier New" w:hint="default"/>
      </w:rPr>
    </w:lvl>
    <w:lvl w:ilvl="5" w:tplc="5208955A" w:tentative="1">
      <w:start w:val="1"/>
      <w:numFmt w:val="bullet"/>
      <w:lvlText w:val=""/>
      <w:lvlJc w:val="left"/>
      <w:pPr>
        <w:ind w:left="4395" w:hanging="360"/>
      </w:pPr>
      <w:rPr>
        <w:rFonts w:ascii="Wingdings" w:hAnsi="Wingdings" w:hint="default"/>
      </w:rPr>
    </w:lvl>
    <w:lvl w:ilvl="6" w:tplc="17BCF75A" w:tentative="1">
      <w:start w:val="1"/>
      <w:numFmt w:val="bullet"/>
      <w:lvlText w:val=""/>
      <w:lvlJc w:val="left"/>
      <w:pPr>
        <w:ind w:left="5115" w:hanging="360"/>
      </w:pPr>
      <w:rPr>
        <w:rFonts w:ascii="Symbol" w:hAnsi="Symbol" w:hint="default"/>
      </w:rPr>
    </w:lvl>
    <w:lvl w:ilvl="7" w:tplc="C83AFA34" w:tentative="1">
      <w:start w:val="1"/>
      <w:numFmt w:val="bullet"/>
      <w:lvlText w:val="o"/>
      <w:lvlJc w:val="left"/>
      <w:pPr>
        <w:ind w:left="5835" w:hanging="360"/>
      </w:pPr>
      <w:rPr>
        <w:rFonts w:ascii="Courier New" w:hAnsi="Courier New" w:cs="Courier New" w:hint="default"/>
      </w:rPr>
    </w:lvl>
    <w:lvl w:ilvl="8" w:tplc="5434B0BE" w:tentative="1">
      <w:start w:val="1"/>
      <w:numFmt w:val="bullet"/>
      <w:lvlText w:val=""/>
      <w:lvlJc w:val="left"/>
      <w:pPr>
        <w:ind w:left="6555" w:hanging="360"/>
      </w:pPr>
      <w:rPr>
        <w:rFonts w:ascii="Wingdings" w:hAnsi="Wingdings" w:hint="default"/>
      </w:rPr>
    </w:lvl>
  </w:abstractNum>
  <w:abstractNum w:abstractNumId="55" w15:restartNumberingAfterBreak="0">
    <w:nsid w:val="543F35D0"/>
    <w:multiLevelType w:val="hybridMultilevel"/>
    <w:tmpl w:val="1962488A"/>
    <w:lvl w:ilvl="0" w:tplc="920A174A">
      <w:start w:val="1"/>
      <w:numFmt w:val="bullet"/>
      <w:lvlText w:val=""/>
      <w:lvlJc w:val="left"/>
      <w:pPr>
        <w:ind w:left="720" w:hanging="360"/>
      </w:pPr>
      <w:rPr>
        <w:rFonts w:ascii="Symbol" w:hAnsi="Symbol" w:hint="default"/>
        <w:color w:val="6B2976"/>
      </w:rPr>
    </w:lvl>
    <w:lvl w:ilvl="1" w:tplc="D1DEDFE4">
      <w:start w:val="1"/>
      <w:numFmt w:val="bullet"/>
      <w:lvlText w:val="o"/>
      <w:lvlJc w:val="left"/>
      <w:pPr>
        <w:ind w:left="1440" w:hanging="360"/>
      </w:pPr>
      <w:rPr>
        <w:rFonts w:ascii="Courier New" w:hAnsi="Courier New" w:cs="Courier New" w:hint="default"/>
      </w:rPr>
    </w:lvl>
    <w:lvl w:ilvl="2" w:tplc="B84250CE" w:tentative="1">
      <w:start w:val="1"/>
      <w:numFmt w:val="bullet"/>
      <w:lvlText w:val=""/>
      <w:lvlJc w:val="left"/>
      <w:pPr>
        <w:ind w:left="2160" w:hanging="360"/>
      </w:pPr>
      <w:rPr>
        <w:rFonts w:ascii="Wingdings" w:hAnsi="Wingdings" w:hint="default"/>
      </w:rPr>
    </w:lvl>
    <w:lvl w:ilvl="3" w:tplc="7876A672" w:tentative="1">
      <w:start w:val="1"/>
      <w:numFmt w:val="bullet"/>
      <w:lvlText w:val=""/>
      <w:lvlJc w:val="left"/>
      <w:pPr>
        <w:ind w:left="2880" w:hanging="360"/>
      </w:pPr>
      <w:rPr>
        <w:rFonts w:ascii="Symbol" w:hAnsi="Symbol" w:hint="default"/>
      </w:rPr>
    </w:lvl>
    <w:lvl w:ilvl="4" w:tplc="F4B69374" w:tentative="1">
      <w:start w:val="1"/>
      <w:numFmt w:val="bullet"/>
      <w:lvlText w:val="o"/>
      <w:lvlJc w:val="left"/>
      <w:pPr>
        <w:ind w:left="3600" w:hanging="360"/>
      </w:pPr>
      <w:rPr>
        <w:rFonts w:ascii="Courier New" w:hAnsi="Courier New" w:cs="Courier New" w:hint="default"/>
      </w:rPr>
    </w:lvl>
    <w:lvl w:ilvl="5" w:tplc="66FAFC04" w:tentative="1">
      <w:start w:val="1"/>
      <w:numFmt w:val="bullet"/>
      <w:lvlText w:val=""/>
      <w:lvlJc w:val="left"/>
      <w:pPr>
        <w:ind w:left="4320" w:hanging="360"/>
      </w:pPr>
      <w:rPr>
        <w:rFonts w:ascii="Wingdings" w:hAnsi="Wingdings" w:hint="default"/>
      </w:rPr>
    </w:lvl>
    <w:lvl w:ilvl="6" w:tplc="EBFA7EB0" w:tentative="1">
      <w:start w:val="1"/>
      <w:numFmt w:val="bullet"/>
      <w:lvlText w:val=""/>
      <w:lvlJc w:val="left"/>
      <w:pPr>
        <w:ind w:left="5040" w:hanging="360"/>
      </w:pPr>
      <w:rPr>
        <w:rFonts w:ascii="Symbol" w:hAnsi="Symbol" w:hint="default"/>
      </w:rPr>
    </w:lvl>
    <w:lvl w:ilvl="7" w:tplc="84DA0152" w:tentative="1">
      <w:start w:val="1"/>
      <w:numFmt w:val="bullet"/>
      <w:lvlText w:val="o"/>
      <w:lvlJc w:val="left"/>
      <w:pPr>
        <w:ind w:left="5760" w:hanging="360"/>
      </w:pPr>
      <w:rPr>
        <w:rFonts w:ascii="Courier New" w:hAnsi="Courier New" w:cs="Courier New" w:hint="default"/>
      </w:rPr>
    </w:lvl>
    <w:lvl w:ilvl="8" w:tplc="F1D4D760" w:tentative="1">
      <w:start w:val="1"/>
      <w:numFmt w:val="bullet"/>
      <w:lvlText w:val=""/>
      <w:lvlJc w:val="left"/>
      <w:pPr>
        <w:ind w:left="6480" w:hanging="360"/>
      </w:pPr>
      <w:rPr>
        <w:rFonts w:ascii="Wingdings" w:hAnsi="Wingdings" w:hint="default"/>
      </w:rPr>
    </w:lvl>
  </w:abstractNum>
  <w:abstractNum w:abstractNumId="56" w15:restartNumberingAfterBreak="0">
    <w:nsid w:val="5A5529DD"/>
    <w:multiLevelType w:val="hybridMultilevel"/>
    <w:tmpl w:val="E8104084"/>
    <w:lvl w:ilvl="0" w:tplc="C810BEA6">
      <w:start w:val="1"/>
      <w:numFmt w:val="bullet"/>
      <w:lvlText w:val=""/>
      <w:lvlJc w:val="left"/>
      <w:pPr>
        <w:ind w:left="720" w:hanging="360"/>
      </w:pPr>
      <w:rPr>
        <w:rFonts w:ascii="Symbol" w:hAnsi="Symbol" w:hint="default"/>
        <w:color w:val="6B2976"/>
      </w:rPr>
    </w:lvl>
    <w:lvl w:ilvl="1" w:tplc="5674300C" w:tentative="1">
      <w:start w:val="1"/>
      <w:numFmt w:val="bullet"/>
      <w:lvlText w:val="o"/>
      <w:lvlJc w:val="left"/>
      <w:pPr>
        <w:ind w:left="1440" w:hanging="360"/>
      </w:pPr>
      <w:rPr>
        <w:rFonts w:ascii="Courier New" w:hAnsi="Courier New" w:cs="Courier New" w:hint="default"/>
      </w:rPr>
    </w:lvl>
    <w:lvl w:ilvl="2" w:tplc="8B326C0E" w:tentative="1">
      <w:start w:val="1"/>
      <w:numFmt w:val="bullet"/>
      <w:lvlText w:val=""/>
      <w:lvlJc w:val="left"/>
      <w:pPr>
        <w:ind w:left="2160" w:hanging="360"/>
      </w:pPr>
      <w:rPr>
        <w:rFonts w:ascii="Wingdings" w:hAnsi="Wingdings" w:hint="default"/>
      </w:rPr>
    </w:lvl>
    <w:lvl w:ilvl="3" w:tplc="AE68666C" w:tentative="1">
      <w:start w:val="1"/>
      <w:numFmt w:val="bullet"/>
      <w:lvlText w:val=""/>
      <w:lvlJc w:val="left"/>
      <w:pPr>
        <w:ind w:left="2880" w:hanging="360"/>
      </w:pPr>
      <w:rPr>
        <w:rFonts w:ascii="Symbol" w:hAnsi="Symbol" w:hint="default"/>
      </w:rPr>
    </w:lvl>
    <w:lvl w:ilvl="4" w:tplc="BB6253EC" w:tentative="1">
      <w:start w:val="1"/>
      <w:numFmt w:val="bullet"/>
      <w:lvlText w:val="o"/>
      <w:lvlJc w:val="left"/>
      <w:pPr>
        <w:ind w:left="3600" w:hanging="360"/>
      </w:pPr>
      <w:rPr>
        <w:rFonts w:ascii="Courier New" w:hAnsi="Courier New" w:cs="Courier New" w:hint="default"/>
      </w:rPr>
    </w:lvl>
    <w:lvl w:ilvl="5" w:tplc="F426FC5A" w:tentative="1">
      <w:start w:val="1"/>
      <w:numFmt w:val="bullet"/>
      <w:lvlText w:val=""/>
      <w:lvlJc w:val="left"/>
      <w:pPr>
        <w:ind w:left="4320" w:hanging="360"/>
      </w:pPr>
      <w:rPr>
        <w:rFonts w:ascii="Wingdings" w:hAnsi="Wingdings" w:hint="default"/>
      </w:rPr>
    </w:lvl>
    <w:lvl w:ilvl="6" w:tplc="8FDA4A5E" w:tentative="1">
      <w:start w:val="1"/>
      <w:numFmt w:val="bullet"/>
      <w:lvlText w:val=""/>
      <w:lvlJc w:val="left"/>
      <w:pPr>
        <w:ind w:left="5040" w:hanging="360"/>
      </w:pPr>
      <w:rPr>
        <w:rFonts w:ascii="Symbol" w:hAnsi="Symbol" w:hint="default"/>
      </w:rPr>
    </w:lvl>
    <w:lvl w:ilvl="7" w:tplc="8E921E96" w:tentative="1">
      <w:start w:val="1"/>
      <w:numFmt w:val="bullet"/>
      <w:lvlText w:val="o"/>
      <w:lvlJc w:val="left"/>
      <w:pPr>
        <w:ind w:left="5760" w:hanging="360"/>
      </w:pPr>
      <w:rPr>
        <w:rFonts w:ascii="Courier New" w:hAnsi="Courier New" w:cs="Courier New" w:hint="default"/>
      </w:rPr>
    </w:lvl>
    <w:lvl w:ilvl="8" w:tplc="DAD4ABAE" w:tentative="1">
      <w:start w:val="1"/>
      <w:numFmt w:val="bullet"/>
      <w:lvlText w:val=""/>
      <w:lvlJc w:val="left"/>
      <w:pPr>
        <w:ind w:left="6480" w:hanging="360"/>
      </w:pPr>
      <w:rPr>
        <w:rFonts w:ascii="Wingdings" w:hAnsi="Wingdings" w:hint="default"/>
      </w:rPr>
    </w:lvl>
  </w:abstractNum>
  <w:abstractNum w:abstractNumId="57" w15:restartNumberingAfterBreak="0">
    <w:nsid w:val="5CEE66DE"/>
    <w:multiLevelType w:val="hybridMultilevel"/>
    <w:tmpl w:val="4036E218"/>
    <w:lvl w:ilvl="0" w:tplc="0B064598">
      <w:start w:val="1"/>
      <w:numFmt w:val="bullet"/>
      <w:lvlText w:val=""/>
      <w:lvlJc w:val="left"/>
      <w:pPr>
        <w:ind w:left="720" w:hanging="360"/>
      </w:pPr>
      <w:rPr>
        <w:rFonts w:ascii="Symbol" w:hAnsi="Symbol" w:hint="default"/>
        <w:color w:val="6B2976"/>
      </w:rPr>
    </w:lvl>
    <w:lvl w:ilvl="1" w:tplc="53765DCE" w:tentative="1">
      <w:start w:val="1"/>
      <w:numFmt w:val="bullet"/>
      <w:lvlText w:val="o"/>
      <w:lvlJc w:val="left"/>
      <w:pPr>
        <w:ind w:left="1440" w:hanging="360"/>
      </w:pPr>
      <w:rPr>
        <w:rFonts w:ascii="Courier New" w:hAnsi="Courier New" w:cs="Courier New" w:hint="default"/>
      </w:rPr>
    </w:lvl>
    <w:lvl w:ilvl="2" w:tplc="449A5E20" w:tentative="1">
      <w:start w:val="1"/>
      <w:numFmt w:val="bullet"/>
      <w:lvlText w:val=""/>
      <w:lvlJc w:val="left"/>
      <w:pPr>
        <w:ind w:left="2160" w:hanging="360"/>
      </w:pPr>
      <w:rPr>
        <w:rFonts w:ascii="Wingdings" w:hAnsi="Wingdings" w:hint="default"/>
      </w:rPr>
    </w:lvl>
    <w:lvl w:ilvl="3" w:tplc="4FC6DBB8" w:tentative="1">
      <w:start w:val="1"/>
      <w:numFmt w:val="bullet"/>
      <w:lvlText w:val=""/>
      <w:lvlJc w:val="left"/>
      <w:pPr>
        <w:ind w:left="2880" w:hanging="360"/>
      </w:pPr>
      <w:rPr>
        <w:rFonts w:ascii="Symbol" w:hAnsi="Symbol" w:hint="default"/>
      </w:rPr>
    </w:lvl>
    <w:lvl w:ilvl="4" w:tplc="DA06A50C" w:tentative="1">
      <w:start w:val="1"/>
      <w:numFmt w:val="bullet"/>
      <w:lvlText w:val="o"/>
      <w:lvlJc w:val="left"/>
      <w:pPr>
        <w:ind w:left="3600" w:hanging="360"/>
      </w:pPr>
      <w:rPr>
        <w:rFonts w:ascii="Courier New" w:hAnsi="Courier New" w:cs="Courier New" w:hint="default"/>
      </w:rPr>
    </w:lvl>
    <w:lvl w:ilvl="5" w:tplc="2A3C9A7C" w:tentative="1">
      <w:start w:val="1"/>
      <w:numFmt w:val="bullet"/>
      <w:lvlText w:val=""/>
      <w:lvlJc w:val="left"/>
      <w:pPr>
        <w:ind w:left="4320" w:hanging="360"/>
      </w:pPr>
      <w:rPr>
        <w:rFonts w:ascii="Wingdings" w:hAnsi="Wingdings" w:hint="default"/>
      </w:rPr>
    </w:lvl>
    <w:lvl w:ilvl="6" w:tplc="23B07AB0" w:tentative="1">
      <w:start w:val="1"/>
      <w:numFmt w:val="bullet"/>
      <w:lvlText w:val=""/>
      <w:lvlJc w:val="left"/>
      <w:pPr>
        <w:ind w:left="5040" w:hanging="360"/>
      </w:pPr>
      <w:rPr>
        <w:rFonts w:ascii="Symbol" w:hAnsi="Symbol" w:hint="default"/>
      </w:rPr>
    </w:lvl>
    <w:lvl w:ilvl="7" w:tplc="40100394" w:tentative="1">
      <w:start w:val="1"/>
      <w:numFmt w:val="bullet"/>
      <w:lvlText w:val="o"/>
      <w:lvlJc w:val="left"/>
      <w:pPr>
        <w:ind w:left="5760" w:hanging="360"/>
      </w:pPr>
      <w:rPr>
        <w:rFonts w:ascii="Courier New" w:hAnsi="Courier New" w:cs="Courier New" w:hint="default"/>
      </w:rPr>
    </w:lvl>
    <w:lvl w:ilvl="8" w:tplc="C24EE6E0" w:tentative="1">
      <w:start w:val="1"/>
      <w:numFmt w:val="bullet"/>
      <w:lvlText w:val=""/>
      <w:lvlJc w:val="left"/>
      <w:pPr>
        <w:ind w:left="6480" w:hanging="360"/>
      </w:pPr>
      <w:rPr>
        <w:rFonts w:ascii="Wingdings" w:hAnsi="Wingdings" w:hint="default"/>
      </w:rPr>
    </w:lvl>
  </w:abstractNum>
  <w:abstractNum w:abstractNumId="58" w15:restartNumberingAfterBreak="0">
    <w:nsid w:val="5DAB3FC0"/>
    <w:multiLevelType w:val="hybridMultilevel"/>
    <w:tmpl w:val="79E6EFEC"/>
    <w:lvl w:ilvl="0" w:tplc="9166852E">
      <w:start w:val="1"/>
      <w:numFmt w:val="bullet"/>
      <w:lvlText w:val=""/>
      <w:lvlJc w:val="left"/>
      <w:pPr>
        <w:ind w:left="794" w:hanging="360"/>
      </w:pPr>
      <w:rPr>
        <w:rFonts w:ascii="Symbol" w:hAnsi="Symbol" w:hint="default"/>
        <w:color w:val="6B2976"/>
      </w:rPr>
    </w:lvl>
    <w:lvl w:ilvl="1" w:tplc="9BA8E770" w:tentative="1">
      <w:start w:val="1"/>
      <w:numFmt w:val="bullet"/>
      <w:lvlText w:val="o"/>
      <w:lvlJc w:val="left"/>
      <w:pPr>
        <w:ind w:left="1514" w:hanging="360"/>
      </w:pPr>
      <w:rPr>
        <w:rFonts w:ascii="Courier New" w:hAnsi="Courier New" w:cs="Courier New" w:hint="default"/>
      </w:rPr>
    </w:lvl>
    <w:lvl w:ilvl="2" w:tplc="5698A0E6" w:tentative="1">
      <w:start w:val="1"/>
      <w:numFmt w:val="bullet"/>
      <w:lvlText w:val=""/>
      <w:lvlJc w:val="left"/>
      <w:pPr>
        <w:ind w:left="2234" w:hanging="360"/>
      </w:pPr>
      <w:rPr>
        <w:rFonts w:ascii="Wingdings" w:hAnsi="Wingdings" w:hint="default"/>
      </w:rPr>
    </w:lvl>
    <w:lvl w:ilvl="3" w:tplc="2536E53C" w:tentative="1">
      <w:start w:val="1"/>
      <w:numFmt w:val="bullet"/>
      <w:lvlText w:val=""/>
      <w:lvlJc w:val="left"/>
      <w:pPr>
        <w:ind w:left="2954" w:hanging="360"/>
      </w:pPr>
      <w:rPr>
        <w:rFonts w:ascii="Symbol" w:hAnsi="Symbol" w:hint="default"/>
      </w:rPr>
    </w:lvl>
    <w:lvl w:ilvl="4" w:tplc="CFAC8070" w:tentative="1">
      <w:start w:val="1"/>
      <w:numFmt w:val="bullet"/>
      <w:lvlText w:val="o"/>
      <w:lvlJc w:val="left"/>
      <w:pPr>
        <w:ind w:left="3674" w:hanging="360"/>
      </w:pPr>
      <w:rPr>
        <w:rFonts w:ascii="Courier New" w:hAnsi="Courier New" w:cs="Courier New" w:hint="default"/>
      </w:rPr>
    </w:lvl>
    <w:lvl w:ilvl="5" w:tplc="DE088D2E" w:tentative="1">
      <w:start w:val="1"/>
      <w:numFmt w:val="bullet"/>
      <w:lvlText w:val=""/>
      <w:lvlJc w:val="left"/>
      <w:pPr>
        <w:ind w:left="4394" w:hanging="360"/>
      </w:pPr>
      <w:rPr>
        <w:rFonts w:ascii="Wingdings" w:hAnsi="Wingdings" w:hint="default"/>
      </w:rPr>
    </w:lvl>
    <w:lvl w:ilvl="6" w:tplc="B6D20AA6" w:tentative="1">
      <w:start w:val="1"/>
      <w:numFmt w:val="bullet"/>
      <w:lvlText w:val=""/>
      <w:lvlJc w:val="left"/>
      <w:pPr>
        <w:ind w:left="5114" w:hanging="360"/>
      </w:pPr>
      <w:rPr>
        <w:rFonts w:ascii="Symbol" w:hAnsi="Symbol" w:hint="default"/>
      </w:rPr>
    </w:lvl>
    <w:lvl w:ilvl="7" w:tplc="D8E6AFC0" w:tentative="1">
      <w:start w:val="1"/>
      <w:numFmt w:val="bullet"/>
      <w:lvlText w:val="o"/>
      <w:lvlJc w:val="left"/>
      <w:pPr>
        <w:ind w:left="5834" w:hanging="360"/>
      </w:pPr>
      <w:rPr>
        <w:rFonts w:ascii="Courier New" w:hAnsi="Courier New" w:cs="Courier New" w:hint="default"/>
      </w:rPr>
    </w:lvl>
    <w:lvl w:ilvl="8" w:tplc="08F85F10" w:tentative="1">
      <w:start w:val="1"/>
      <w:numFmt w:val="bullet"/>
      <w:lvlText w:val=""/>
      <w:lvlJc w:val="left"/>
      <w:pPr>
        <w:ind w:left="6554" w:hanging="360"/>
      </w:pPr>
      <w:rPr>
        <w:rFonts w:ascii="Wingdings" w:hAnsi="Wingdings" w:hint="default"/>
      </w:rPr>
    </w:lvl>
  </w:abstractNum>
  <w:abstractNum w:abstractNumId="59" w15:restartNumberingAfterBreak="0">
    <w:nsid w:val="617C0AF1"/>
    <w:multiLevelType w:val="hybridMultilevel"/>
    <w:tmpl w:val="CF4AD9E0"/>
    <w:lvl w:ilvl="0" w:tplc="6974EE9A">
      <w:start w:val="1"/>
      <w:numFmt w:val="bullet"/>
      <w:lvlText w:val=""/>
      <w:lvlJc w:val="left"/>
      <w:pPr>
        <w:ind w:left="720" w:hanging="360"/>
      </w:pPr>
      <w:rPr>
        <w:rFonts w:ascii="Symbol" w:hAnsi="Symbol" w:hint="default"/>
        <w:color w:val="6B2976"/>
      </w:rPr>
    </w:lvl>
    <w:lvl w:ilvl="1" w:tplc="3034C766" w:tentative="1">
      <w:start w:val="1"/>
      <w:numFmt w:val="bullet"/>
      <w:lvlText w:val="o"/>
      <w:lvlJc w:val="left"/>
      <w:pPr>
        <w:ind w:left="1440" w:hanging="360"/>
      </w:pPr>
      <w:rPr>
        <w:rFonts w:ascii="Courier New" w:hAnsi="Courier New" w:cs="Courier New" w:hint="default"/>
      </w:rPr>
    </w:lvl>
    <w:lvl w:ilvl="2" w:tplc="2C66996E" w:tentative="1">
      <w:start w:val="1"/>
      <w:numFmt w:val="bullet"/>
      <w:lvlText w:val=""/>
      <w:lvlJc w:val="left"/>
      <w:pPr>
        <w:ind w:left="2160" w:hanging="360"/>
      </w:pPr>
      <w:rPr>
        <w:rFonts w:ascii="Wingdings" w:hAnsi="Wingdings" w:hint="default"/>
      </w:rPr>
    </w:lvl>
    <w:lvl w:ilvl="3" w:tplc="7A22C570" w:tentative="1">
      <w:start w:val="1"/>
      <w:numFmt w:val="bullet"/>
      <w:lvlText w:val=""/>
      <w:lvlJc w:val="left"/>
      <w:pPr>
        <w:ind w:left="2880" w:hanging="360"/>
      </w:pPr>
      <w:rPr>
        <w:rFonts w:ascii="Symbol" w:hAnsi="Symbol" w:hint="default"/>
      </w:rPr>
    </w:lvl>
    <w:lvl w:ilvl="4" w:tplc="CF0801EA" w:tentative="1">
      <w:start w:val="1"/>
      <w:numFmt w:val="bullet"/>
      <w:lvlText w:val="o"/>
      <w:lvlJc w:val="left"/>
      <w:pPr>
        <w:ind w:left="3600" w:hanging="360"/>
      </w:pPr>
      <w:rPr>
        <w:rFonts w:ascii="Courier New" w:hAnsi="Courier New" w:cs="Courier New" w:hint="default"/>
      </w:rPr>
    </w:lvl>
    <w:lvl w:ilvl="5" w:tplc="A5206280" w:tentative="1">
      <w:start w:val="1"/>
      <w:numFmt w:val="bullet"/>
      <w:lvlText w:val=""/>
      <w:lvlJc w:val="left"/>
      <w:pPr>
        <w:ind w:left="4320" w:hanging="360"/>
      </w:pPr>
      <w:rPr>
        <w:rFonts w:ascii="Wingdings" w:hAnsi="Wingdings" w:hint="default"/>
      </w:rPr>
    </w:lvl>
    <w:lvl w:ilvl="6" w:tplc="52888460" w:tentative="1">
      <w:start w:val="1"/>
      <w:numFmt w:val="bullet"/>
      <w:lvlText w:val=""/>
      <w:lvlJc w:val="left"/>
      <w:pPr>
        <w:ind w:left="5040" w:hanging="360"/>
      </w:pPr>
      <w:rPr>
        <w:rFonts w:ascii="Symbol" w:hAnsi="Symbol" w:hint="default"/>
      </w:rPr>
    </w:lvl>
    <w:lvl w:ilvl="7" w:tplc="FD08CCBE" w:tentative="1">
      <w:start w:val="1"/>
      <w:numFmt w:val="bullet"/>
      <w:lvlText w:val="o"/>
      <w:lvlJc w:val="left"/>
      <w:pPr>
        <w:ind w:left="5760" w:hanging="360"/>
      </w:pPr>
      <w:rPr>
        <w:rFonts w:ascii="Courier New" w:hAnsi="Courier New" w:cs="Courier New" w:hint="default"/>
      </w:rPr>
    </w:lvl>
    <w:lvl w:ilvl="8" w:tplc="49C8ED76" w:tentative="1">
      <w:start w:val="1"/>
      <w:numFmt w:val="bullet"/>
      <w:lvlText w:val=""/>
      <w:lvlJc w:val="left"/>
      <w:pPr>
        <w:ind w:left="6480" w:hanging="360"/>
      </w:pPr>
      <w:rPr>
        <w:rFonts w:ascii="Wingdings" w:hAnsi="Wingdings" w:hint="default"/>
      </w:rPr>
    </w:lvl>
  </w:abstractNum>
  <w:abstractNum w:abstractNumId="60" w15:restartNumberingAfterBreak="0">
    <w:nsid w:val="61860D55"/>
    <w:multiLevelType w:val="hybridMultilevel"/>
    <w:tmpl w:val="B5E83720"/>
    <w:lvl w:ilvl="0" w:tplc="D214F778">
      <w:start w:val="1"/>
      <w:numFmt w:val="bullet"/>
      <w:lvlText w:val=""/>
      <w:lvlJc w:val="left"/>
      <w:pPr>
        <w:ind w:left="720" w:hanging="360"/>
      </w:pPr>
      <w:rPr>
        <w:rFonts w:ascii="Symbol" w:hAnsi="Symbol" w:hint="default"/>
        <w:color w:val="6B2976"/>
      </w:rPr>
    </w:lvl>
    <w:lvl w:ilvl="1" w:tplc="7EA61DE2" w:tentative="1">
      <w:start w:val="1"/>
      <w:numFmt w:val="bullet"/>
      <w:lvlText w:val="o"/>
      <w:lvlJc w:val="left"/>
      <w:pPr>
        <w:ind w:left="1440" w:hanging="360"/>
      </w:pPr>
      <w:rPr>
        <w:rFonts w:ascii="Courier New" w:hAnsi="Courier New" w:cs="Courier New" w:hint="default"/>
      </w:rPr>
    </w:lvl>
    <w:lvl w:ilvl="2" w:tplc="E7A41DE6" w:tentative="1">
      <w:start w:val="1"/>
      <w:numFmt w:val="bullet"/>
      <w:lvlText w:val=""/>
      <w:lvlJc w:val="left"/>
      <w:pPr>
        <w:ind w:left="2160" w:hanging="360"/>
      </w:pPr>
      <w:rPr>
        <w:rFonts w:ascii="Wingdings" w:hAnsi="Wingdings" w:hint="default"/>
      </w:rPr>
    </w:lvl>
    <w:lvl w:ilvl="3" w:tplc="63BA3E1A" w:tentative="1">
      <w:start w:val="1"/>
      <w:numFmt w:val="bullet"/>
      <w:lvlText w:val=""/>
      <w:lvlJc w:val="left"/>
      <w:pPr>
        <w:ind w:left="2880" w:hanging="360"/>
      </w:pPr>
      <w:rPr>
        <w:rFonts w:ascii="Symbol" w:hAnsi="Symbol" w:hint="default"/>
      </w:rPr>
    </w:lvl>
    <w:lvl w:ilvl="4" w:tplc="C6AA0018" w:tentative="1">
      <w:start w:val="1"/>
      <w:numFmt w:val="bullet"/>
      <w:lvlText w:val="o"/>
      <w:lvlJc w:val="left"/>
      <w:pPr>
        <w:ind w:left="3600" w:hanging="360"/>
      </w:pPr>
      <w:rPr>
        <w:rFonts w:ascii="Courier New" w:hAnsi="Courier New" w:cs="Courier New" w:hint="default"/>
      </w:rPr>
    </w:lvl>
    <w:lvl w:ilvl="5" w:tplc="DE1A1FD4" w:tentative="1">
      <w:start w:val="1"/>
      <w:numFmt w:val="bullet"/>
      <w:lvlText w:val=""/>
      <w:lvlJc w:val="left"/>
      <w:pPr>
        <w:ind w:left="4320" w:hanging="360"/>
      </w:pPr>
      <w:rPr>
        <w:rFonts w:ascii="Wingdings" w:hAnsi="Wingdings" w:hint="default"/>
      </w:rPr>
    </w:lvl>
    <w:lvl w:ilvl="6" w:tplc="4D169946" w:tentative="1">
      <w:start w:val="1"/>
      <w:numFmt w:val="bullet"/>
      <w:lvlText w:val=""/>
      <w:lvlJc w:val="left"/>
      <w:pPr>
        <w:ind w:left="5040" w:hanging="360"/>
      </w:pPr>
      <w:rPr>
        <w:rFonts w:ascii="Symbol" w:hAnsi="Symbol" w:hint="default"/>
      </w:rPr>
    </w:lvl>
    <w:lvl w:ilvl="7" w:tplc="B5FE4156" w:tentative="1">
      <w:start w:val="1"/>
      <w:numFmt w:val="bullet"/>
      <w:lvlText w:val="o"/>
      <w:lvlJc w:val="left"/>
      <w:pPr>
        <w:ind w:left="5760" w:hanging="360"/>
      </w:pPr>
      <w:rPr>
        <w:rFonts w:ascii="Courier New" w:hAnsi="Courier New" w:cs="Courier New" w:hint="default"/>
      </w:rPr>
    </w:lvl>
    <w:lvl w:ilvl="8" w:tplc="E75415B8" w:tentative="1">
      <w:start w:val="1"/>
      <w:numFmt w:val="bullet"/>
      <w:lvlText w:val=""/>
      <w:lvlJc w:val="left"/>
      <w:pPr>
        <w:ind w:left="6480" w:hanging="360"/>
      </w:pPr>
      <w:rPr>
        <w:rFonts w:ascii="Wingdings" w:hAnsi="Wingdings" w:hint="default"/>
      </w:rPr>
    </w:lvl>
  </w:abstractNum>
  <w:abstractNum w:abstractNumId="61" w15:restartNumberingAfterBreak="0">
    <w:nsid w:val="65EB2EF1"/>
    <w:multiLevelType w:val="hybridMultilevel"/>
    <w:tmpl w:val="345AA880"/>
    <w:lvl w:ilvl="0" w:tplc="73ACEF8E">
      <w:start w:val="1"/>
      <w:numFmt w:val="bullet"/>
      <w:lvlText w:val=""/>
      <w:lvlJc w:val="left"/>
      <w:pPr>
        <w:ind w:left="720" w:hanging="360"/>
      </w:pPr>
      <w:rPr>
        <w:rFonts w:ascii="Symbol" w:hAnsi="Symbol" w:hint="default"/>
        <w:color w:val="6B2976"/>
      </w:rPr>
    </w:lvl>
    <w:lvl w:ilvl="1" w:tplc="A7DAFF64" w:tentative="1">
      <w:start w:val="1"/>
      <w:numFmt w:val="bullet"/>
      <w:lvlText w:val="o"/>
      <w:lvlJc w:val="left"/>
      <w:pPr>
        <w:ind w:left="1440" w:hanging="360"/>
      </w:pPr>
      <w:rPr>
        <w:rFonts w:ascii="Courier New" w:hAnsi="Courier New" w:cs="Courier New" w:hint="default"/>
      </w:rPr>
    </w:lvl>
    <w:lvl w:ilvl="2" w:tplc="461E8032" w:tentative="1">
      <w:start w:val="1"/>
      <w:numFmt w:val="bullet"/>
      <w:lvlText w:val=""/>
      <w:lvlJc w:val="left"/>
      <w:pPr>
        <w:ind w:left="2160" w:hanging="360"/>
      </w:pPr>
      <w:rPr>
        <w:rFonts w:ascii="Wingdings" w:hAnsi="Wingdings" w:hint="default"/>
      </w:rPr>
    </w:lvl>
    <w:lvl w:ilvl="3" w:tplc="783280F0" w:tentative="1">
      <w:start w:val="1"/>
      <w:numFmt w:val="bullet"/>
      <w:lvlText w:val=""/>
      <w:lvlJc w:val="left"/>
      <w:pPr>
        <w:ind w:left="2880" w:hanging="360"/>
      </w:pPr>
      <w:rPr>
        <w:rFonts w:ascii="Symbol" w:hAnsi="Symbol" w:hint="default"/>
      </w:rPr>
    </w:lvl>
    <w:lvl w:ilvl="4" w:tplc="D574833E" w:tentative="1">
      <w:start w:val="1"/>
      <w:numFmt w:val="bullet"/>
      <w:lvlText w:val="o"/>
      <w:lvlJc w:val="left"/>
      <w:pPr>
        <w:ind w:left="3600" w:hanging="360"/>
      </w:pPr>
      <w:rPr>
        <w:rFonts w:ascii="Courier New" w:hAnsi="Courier New" w:cs="Courier New" w:hint="default"/>
      </w:rPr>
    </w:lvl>
    <w:lvl w:ilvl="5" w:tplc="412A7A32" w:tentative="1">
      <w:start w:val="1"/>
      <w:numFmt w:val="bullet"/>
      <w:lvlText w:val=""/>
      <w:lvlJc w:val="left"/>
      <w:pPr>
        <w:ind w:left="4320" w:hanging="360"/>
      </w:pPr>
      <w:rPr>
        <w:rFonts w:ascii="Wingdings" w:hAnsi="Wingdings" w:hint="default"/>
      </w:rPr>
    </w:lvl>
    <w:lvl w:ilvl="6" w:tplc="30D4AAD2" w:tentative="1">
      <w:start w:val="1"/>
      <w:numFmt w:val="bullet"/>
      <w:lvlText w:val=""/>
      <w:lvlJc w:val="left"/>
      <w:pPr>
        <w:ind w:left="5040" w:hanging="360"/>
      </w:pPr>
      <w:rPr>
        <w:rFonts w:ascii="Symbol" w:hAnsi="Symbol" w:hint="default"/>
      </w:rPr>
    </w:lvl>
    <w:lvl w:ilvl="7" w:tplc="B03C9020" w:tentative="1">
      <w:start w:val="1"/>
      <w:numFmt w:val="bullet"/>
      <w:lvlText w:val="o"/>
      <w:lvlJc w:val="left"/>
      <w:pPr>
        <w:ind w:left="5760" w:hanging="360"/>
      </w:pPr>
      <w:rPr>
        <w:rFonts w:ascii="Courier New" w:hAnsi="Courier New" w:cs="Courier New" w:hint="default"/>
      </w:rPr>
    </w:lvl>
    <w:lvl w:ilvl="8" w:tplc="9C18EC1A" w:tentative="1">
      <w:start w:val="1"/>
      <w:numFmt w:val="bullet"/>
      <w:lvlText w:val=""/>
      <w:lvlJc w:val="left"/>
      <w:pPr>
        <w:ind w:left="6480" w:hanging="360"/>
      </w:pPr>
      <w:rPr>
        <w:rFonts w:ascii="Wingdings" w:hAnsi="Wingdings" w:hint="default"/>
      </w:rPr>
    </w:lvl>
  </w:abstractNum>
  <w:abstractNum w:abstractNumId="62" w15:restartNumberingAfterBreak="0">
    <w:nsid w:val="66425021"/>
    <w:multiLevelType w:val="hybridMultilevel"/>
    <w:tmpl w:val="11A657DA"/>
    <w:lvl w:ilvl="0" w:tplc="3C7AA4D4">
      <w:start w:val="1"/>
      <w:numFmt w:val="bullet"/>
      <w:lvlText w:val=""/>
      <w:lvlJc w:val="left"/>
      <w:pPr>
        <w:ind w:left="720" w:hanging="360"/>
      </w:pPr>
      <w:rPr>
        <w:rFonts w:ascii="Symbol" w:hAnsi="Symbol" w:hint="default"/>
        <w:color w:val="6B2976"/>
      </w:rPr>
    </w:lvl>
    <w:lvl w:ilvl="1" w:tplc="C8DA0AA6" w:tentative="1">
      <w:start w:val="1"/>
      <w:numFmt w:val="bullet"/>
      <w:lvlText w:val="o"/>
      <w:lvlJc w:val="left"/>
      <w:pPr>
        <w:ind w:left="1440" w:hanging="360"/>
      </w:pPr>
      <w:rPr>
        <w:rFonts w:ascii="Courier New" w:hAnsi="Courier New" w:cs="Courier New" w:hint="default"/>
      </w:rPr>
    </w:lvl>
    <w:lvl w:ilvl="2" w:tplc="D312E2C2" w:tentative="1">
      <w:start w:val="1"/>
      <w:numFmt w:val="bullet"/>
      <w:lvlText w:val=""/>
      <w:lvlJc w:val="left"/>
      <w:pPr>
        <w:ind w:left="2160" w:hanging="360"/>
      </w:pPr>
      <w:rPr>
        <w:rFonts w:ascii="Wingdings" w:hAnsi="Wingdings" w:hint="default"/>
      </w:rPr>
    </w:lvl>
    <w:lvl w:ilvl="3" w:tplc="CF9650A4" w:tentative="1">
      <w:start w:val="1"/>
      <w:numFmt w:val="bullet"/>
      <w:lvlText w:val=""/>
      <w:lvlJc w:val="left"/>
      <w:pPr>
        <w:ind w:left="2880" w:hanging="360"/>
      </w:pPr>
      <w:rPr>
        <w:rFonts w:ascii="Symbol" w:hAnsi="Symbol" w:hint="default"/>
      </w:rPr>
    </w:lvl>
    <w:lvl w:ilvl="4" w:tplc="0782808C" w:tentative="1">
      <w:start w:val="1"/>
      <w:numFmt w:val="bullet"/>
      <w:lvlText w:val="o"/>
      <w:lvlJc w:val="left"/>
      <w:pPr>
        <w:ind w:left="3600" w:hanging="360"/>
      </w:pPr>
      <w:rPr>
        <w:rFonts w:ascii="Courier New" w:hAnsi="Courier New" w:cs="Courier New" w:hint="default"/>
      </w:rPr>
    </w:lvl>
    <w:lvl w:ilvl="5" w:tplc="EB9EAE10" w:tentative="1">
      <w:start w:val="1"/>
      <w:numFmt w:val="bullet"/>
      <w:lvlText w:val=""/>
      <w:lvlJc w:val="left"/>
      <w:pPr>
        <w:ind w:left="4320" w:hanging="360"/>
      </w:pPr>
      <w:rPr>
        <w:rFonts w:ascii="Wingdings" w:hAnsi="Wingdings" w:hint="default"/>
      </w:rPr>
    </w:lvl>
    <w:lvl w:ilvl="6" w:tplc="4876421E" w:tentative="1">
      <w:start w:val="1"/>
      <w:numFmt w:val="bullet"/>
      <w:lvlText w:val=""/>
      <w:lvlJc w:val="left"/>
      <w:pPr>
        <w:ind w:left="5040" w:hanging="360"/>
      </w:pPr>
      <w:rPr>
        <w:rFonts w:ascii="Symbol" w:hAnsi="Symbol" w:hint="default"/>
      </w:rPr>
    </w:lvl>
    <w:lvl w:ilvl="7" w:tplc="F522BFC2" w:tentative="1">
      <w:start w:val="1"/>
      <w:numFmt w:val="bullet"/>
      <w:lvlText w:val="o"/>
      <w:lvlJc w:val="left"/>
      <w:pPr>
        <w:ind w:left="5760" w:hanging="360"/>
      </w:pPr>
      <w:rPr>
        <w:rFonts w:ascii="Courier New" w:hAnsi="Courier New" w:cs="Courier New" w:hint="default"/>
      </w:rPr>
    </w:lvl>
    <w:lvl w:ilvl="8" w:tplc="1158A782" w:tentative="1">
      <w:start w:val="1"/>
      <w:numFmt w:val="bullet"/>
      <w:lvlText w:val=""/>
      <w:lvlJc w:val="left"/>
      <w:pPr>
        <w:ind w:left="6480" w:hanging="360"/>
      </w:pPr>
      <w:rPr>
        <w:rFonts w:ascii="Wingdings" w:hAnsi="Wingdings" w:hint="default"/>
      </w:rPr>
    </w:lvl>
  </w:abstractNum>
  <w:abstractNum w:abstractNumId="63" w15:restartNumberingAfterBreak="0">
    <w:nsid w:val="66D95886"/>
    <w:multiLevelType w:val="hybridMultilevel"/>
    <w:tmpl w:val="31C83CF4"/>
    <w:lvl w:ilvl="0" w:tplc="1F2AF4F8">
      <w:start w:val="1"/>
      <w:numFmt w:val="bullet"/>
      <w:lvlText w:val=""/>
      <w:lvlJc w:val="left"/>
      <w:pPr>
        <w:ind w:left="720" w:hanging="360"/>
      </w:pPr>
      <w:rPr>
        <w:rFonts w:ascii="Symbol" w:hAnsi="Symbol" w:hint="default"/>
        <w:color w:val="6B2976"/>
      </w:rPr>
    </w:lvl>
    <w:lvl w:ilvl="1" w:tplc="982AFDBC" w:tentative="1">
      <w:start w:val="1"/>
      <w:numFmt w:val="bullet"/>
      <w:lvlText w:val="o"/>
      <w:lvlJc w:val="left"/>
      <w:pPr>
        <w:ind w:left="1440" w:hanging="360"/>
      </w:pPr>
      <w:rPr>
        <w:rFonts w:ascii="Courier New" w:hAnsi="Courier New" w:cs="Courier New" w:hint="default"/>
      </w:rPr>
    </w:lvl>
    <w:lvl w:ilvl="2" w:tplc="9FA88A5A" w:tentative="1">
      <w:start w:val="1"/>
      <w:numFmt w:val="bullet"/>
      <w:lvlText w:val=""/>
      <w:lvlJc w:val="left"/>
      <w:pPr>
        <w:ind w:left="2160" w:hanging="360"/>
      </w:pPr>
      <w:rPr>
        <w:rFonts w:ascii="Wingdings" w:hAnsi="Wingdings" w:hint="default"/>
      </w:rPr>
    </w:lvl>
    <w:lvl w:ilvl="3" w:tplc="04B4C754" w:tentative="1">
      <w:start w:val="1"/>
      <w:numFmt w:val="bullet"/>
      <w:lvlText w:val=""/>
      <w:lvlJc w:val="left"/>
      <w:pPr>
        <w:ind w:left="2880" w:hanging="360"/>
      </w:pPr>
      <w:rPr>
        <w:rFonts w:ascii="Symbol" w:hAnsi="Symbol" w:hint="default"/>
      </w:rPr>
    </w:lvl>
    <w:lvl w:ilvl="4" w:tplc="9488C7D8" w:tentative="1">
      <w:start w:val="1"/>
      <w:numFmt w:val="bullet"/>
      <w:lvlText w:val="o"/>
      <w:lvlJc w:val="left"/>
      <w:pPr>
        <w:ind w:left="3600" w:hanging="360"/>
      </w:pPr>
      <w:rPr>
        <w:rFonts w:ascii="Courier New" w:hAnsi="Courier New" w:cs="Courier New" w:hint="default"/>
      </w:rPr>
    </w:lvl>
    <w:lvl w:ilvl="5" w:tplc="621AD61A" w:tentative="1">
      <w:start w:val="1"/>
      <w:numFmt w:val="bullet"/>
      <w:lvlText w:val=""/>
      <w:lvlJc w:val="left"/>
      <w:pPr>
        <w:ind w:left="4320" w:hanging="360"/>
      </w:pPr>
      <w:rPr>
        <w:rFonts w:ascii="Wingdings" w:hAnsi="Wingdings" w:hint="default"/>
      </w:rPr>
    </w:lvl>
    <w:lvl w:ilvl="6" w:tplc="35A8FFAC" w:tentative="1">
      <w:start w:val="1"/>
      <w:numFmt w:val="bullet"/>
      <w:lvlText w:val=""/>
      <w:lvlJc w:val="left"/>
      <w:pPr>
        <w:ind w:left="5040" w:hanging="360"/>
      </w:pPr>
      <w:rPr>
        <w:rFonts w:ascii="Symbol" w:hAnsi="Symbol" w:hint="default"/>
      </w:rPr>
    </w:lvl>
    <w:lvl w:ilvl="7" w:tplc="F19812F0" w:tentative="1">
      <w:start w:val="1"/>
      <w:numFmt w:val="bullet"/>
      <w:lvlText w:val="o"/>
      <w:lvlJc w:val="left"/>
      <w:pPr>
        <w:ind w:left="5760" w:hanging="360"/>
      </w:pPr>
      <w:rPr>
        <w:rFonts w:ascii="Courier New" w:hAnsi="Courier New" w:cs="Courier New" w:hint="default"/>
      </w:rPr>
    </w:lvl>
    <w:lvl w:ilvl="8" w:tplc="FBBC0BA0" w:tentative="1">
      <w:start w:val="1"/>
      <w:numFmt w:val="bullet"/>
      <w:lvlText w:val=""/>
      <w:lvlJc w:val="left"/>
      <w:pPr>
        <w:ind w:left="6480" w:hanging="360"/>
      </w:pPr>
      <w:rPr>
        <w:rFonts w:ascii="Wingdings" w:hAnsi="Wingdings" w:hint="default"/>
      </w:rPr>
    </w:lvl>
  </w:abstractNum>
  <w:abstractNum w:abstractNumId="64" w15:restartNumberingAfterBreak="0">
    <w:nsid w:val="67074A2F"/>
    <w:multiLevelType w:val="hybridMultilevel"/>
    <w:tmpl w:val="A8BE1838"/>
    <w:lvl w:ilvl="0" w:tplc="4F12F67A">
      <w:start w:val="1"/>
      <w:numFmt w:val="bullet"/>
      <w:lvlText w:val=""/>
      <w:lvlJc w:val="left"/>
      <w:pPr>
        <w:ind w:left="720" w:hanging="360"/>
      </w:pPr>
      <w:rPr>
        <w:rFonts w:ascii="Symbol" w:hAnsi="Symbol" w:hint="default"/>
        <w:color w:val="6B2976"/>
      </w:rPr>
    </w:lvl>
    <w:lvl w:ilvl="1" w:tplc="53A68314" w:tentative="1">
      <w:start w:val="1"/>
      <w:numFmt w:val="bullet"/>
      <w:lvlText w:val="o"/>
      <w:lvlJc w:val="left"/>
      <w:pPr>
        <w:ind w:left="1440" w:hanging="360"/>
      </w:pPr>
      <w:rPr>
        <w:rFonts w:ascii="Courier New" w:hAnsi="Courier New" w:cs="Courier New" w:hint="default"/>
      </w:rPr>
    </w:lvl>
    <w:lvl w:ilvl="2" w:tplc="0FFA3FD0" w:tentative="1">
      <w:start w:val="1"/>
      <w:numFmt w:val="bullet"/>
      <w:lvlText w:val=""/>
      <w:lvlJc w:val="left"/>
      <w:pPr>
        <w:ind w:left="2160" w:hanging="360"/>
      </w:pPr>
      <w:rPr>
        <w:rFonts w:ascii="Wingdings" w:hAnsi="Wingdings" w:hint="default"/>
      </w:rPr>
    </w:lvl>
    <w:lvl w:ilvl="3" w:tplc="6B8E944E" w:tentative="1">
      <w:start w:val="1"/>
      <w:numFmt w:val="bullet"/>
      <w:lvlText w:val=""/>
      <w:lvlJc w:val="left"/>
      <w:pPr>
        <w:ind w:left="2880" w:hanging="360"/>
      </w:pPr>
      <w:rPr>
        <w:rFonts w:ascii="Symbol" w:hAnsi="Symbol" w:hint="default"/>
      </w:rPr>
    </w:lvl>
    <w:lvl w:ilvl="4" w:tplc="1C207632" w:tentative="1">
      <w:start w:val="1"/>
      <w:numFmt w:val="bullet"/>
      <w:lvlText w:val="o"/>
      <w:lvlJc w:val="left"/>
      <w:pPr>
        <w:ind w:left="3600" w:hanging="360"/>
      </w:pPr>
      <w:rPr>
        <w:rFonts w:ascii="Courier New" w:hAnsi="Courier New" w:cs="Courier New" w:hint="default"/>
      </w:rPr>
    </w:lvl>
    <w:lvl w:ilvl="5" w:tplc="EC4E02B2" w:tentative="1">
      <w:start w:val="1"/>
      <w:numFmt w:val="bullet"/>
      <w:lvlText w:val=""/>
      <w:lvlJc w:val="left"/>
      <w:pPr>
        <w:ind w:left="4320" w:hanging="360"/>
      </w:pPr>
      <w:rPr>
        <w:rFonts w:ascii="Wingdings" w:hAnsi="Wingdings" w:hint="default"/>
      </w:rPr>
    </w:lvl>
    <w:lvl w:ilvl="6" w:tplc="E7AA1C80" w:tentative="1">
      <w:start w:val="1"/>
      <w:numFmt w:val="bullet"/>
      <w:lvlText w:val=""/>
      <w:lvlJc w:val="left"/>
      <w:pPr>
        <w:ind w:left="5040" w:hanging="360"/>
      </w:pPr>
      <w:rPr>
        <w:rFonts w:ascii="Symbol" w:hAnsi="Symbol" w:hint="default"/>
      </w:rPr>
    </w:lvl>
    <w:lvl w:ilvl="7" w:tplc="D03ABEEC" w:tentative="1">
      <w:start w:val="1"/>
      <w:numFmt w:val="bullet"/>
      <w:lvlText w:val="o"/>
      <w:lvlJc w:val="left"/>
      <w:pPr>
        <w:ind w:left="5760" w:hanging="360"/>
      </w:pPr>
      <w:rPr>
        <w:rFonts w:ascii="Courier New" w:hAnsi="Courier New" w:cs="Courier New" w:hint="default"/>
      </w:rPr>
    </w:lvl>
    <w:lvl w:ilvl="8" w:tplc="F92EF3B0" w:tentative="1">
      <w:start w:val="1"/>
      <w:numFmt w:val="bullet"/>
      <w:lvlText w:val=""/>
      <w:lvlJc w:val="left"/>
      <w:pPr>
        <w:ind w:left="6480" w:hanging="360"/>
      </w:pPr>
      <w:rPr>
        <w:rFonts w:ascii="Wingdings" w:hAnsi="Wingdings" w:hint="default"/>
      </w:rPr>
    </w:lvl>
  </w:abstractNum>
  <w:abstractNum w:abstractNumId="65" w15:restartNumberingAfterBreak="0">
    <w:nsid w:val="68C34E5E"/>
    <w:multiLevelType w:val="hybridMultilevel"/>
    <w:tmpl w:val="A70AAFBE"/>
    <w:lvl w:ilvl="0" w:tplc="A19C7710">
      <w:start w:val="1"/>
      <w:numFmt w:val="bullet"/>
      <w:lvlText w:val=""/>
      <w:lvlJc w:val="left"/>
      <w:pPr>
        <w:ind w:left="720" w:hanging="360"/>
      </w:pPr>
      <w:rPr>
        <w:rFonts w:ascii="Symbol" w:hAnsi="Symbol" w:hint="default"/>
        <w:color w:val="6B2976"/>
      </w:rPr>
    </w:lvl>
    <w:lvl w:ilvl="1" w:tplc="473C3B3E" w:tentative="1">
      <w:start w:val="1"/>
      <w:numFmt w:val="bullet"/>
      <w:lvlText w:val="o"/>
      <w:lvlJc w:val="left"/>
      <w:pPr>
        <w:ind w:left="1440" w:hanging="360"/>
      </w:pPr>
      <w:rPr>
        <w:rFonts w:ascii="Courier New" w:hAnsi="Courier New" w:cs="Courier New" w:hint="default"/>
      </w:rPr>
    </w:lvl>
    <w:lvl w:ilvl="2" w:tplc="45986B9C" w:tentative="1">
      <w:start w:val="1"/>
      <w:numFmt w:val="bullet"/>
      <w:lvlText w:val=""/>
      <w:lvlJc w:val="left"/>
      <w:pPr>
        <w:ind w:left="2160" w:hanging="360"/>
      </w:pPr>
      <w:rPr>
        <w:rFonts w:ascii="Wingdings" w:hAnsi="Wingdings" w:hint="default"/>
      </w:rPr>
    </w:lvl>
    <w:lvl w:ilvl="3" w:tplc="BBB8F5A4" w:tentative="1">
      <w:start w:val="1"/>
      <w:numFmt w:val="bullet"/>
      <w:lvlText w:val=""/>
      <w:lvlJc w:val="left"/>
      <w:pPr>
        <w:ind w:left="2880" w:hanging="360"/>
      </w:pPr>
      <w:rPr>
        <w:rFonts w:ascii="Symbol" w:hAnsi="Symbol" w:hint="default"/>
      </w:rPr>
    </w:lvl>
    <w:lvl w:ilvl="4" w:tplc="353A5A7E" w:tentative="1">
      <w:start w:val="1"/>
      <w:numFmt w:val="bullet"/>
      <w:lvlText w:val="o"/>
      <w:lvlJc w:val="left"/>
      <w:pPr>
        <w:ind w:left="3600" w:hanging="360"/>
      </w:pPr>
      <w:rPr>
        <w:rFonts w:ascii="Courier New" w:hAnsi="Courier New" w:cs="Courier New" w:hint="default"/>
      </w:rPr>
    </w:lvl>
    <w:lvl w:ilvl="5" w:tplc="1ECCECDA" w:tentative="1">
      <w:start w:val="1"/>
      <w:numFmt w:val="bullet"/>
      <w:lvlText w:val=""/>
      <w:lvlJc w:val="left"/>
      <w:pPr>
        <w:ind w:left="4320" w:hanging="360"/>
      </w:pPr>
      <w:rPr>
        <w:rFonts w:ascii="Wingdings" w:hAnsi="Wingdings" w:hint="default"/>
      </w:rPr>
    </w:lvl>
    <w:lvl w:ilvl="6" w:tplc="111A9384" w:tentative="1">
      <w:start w:val="1"/>
      <w:numFmt w:val="bullet"/>
      <w:lvlText w:val=""/>
      <w:lvlJc w:val="left"/>
      <w:pPr>
        <w:ind w:left="5040" w:hanging="360"/>
      </w:pPr>
      <w:rPr>
        <w:rFonts w:ascii="Symbol" w:hAnsi="Symbol" w:hint="default"/>
      </w:rPr>
    </w:lvl>
    <w:lvl w:ilvl="7" w:tplc="BB3A4B08" w:tentative="1">
      <w:start w:val="1"/>
      <w:numFmt w:val="bullet"/>
      <w:lvlText w:val="o"/>
      <w:lvlJc w:val="left"/>
      <w:pPr>
        <w:ind w:left="5760" w:hanging="360"/>
      </w:pPr>
      <w:rPr>
        <w:rFonts w:ascii="Courier New" w:hAnsi="Courier New" w:cs="Courier New" w:hint="default"/>
      </w:rPr>
    </w:lvl>
    <w:lvl w:ilvl="8" w:tplc="C53419A2" w:tentative="1">
      <w:start w:val="1"/>
      <w:numFmt w:val="bullet"/>
      <w:lvlText w:val=""/>
      <w:lvlJc w:val="left"/>
      <w:pPr>
        <w:ind w:left="6480" w:hanging="360"/>
      </w:pPr>
      <w:rPr>
        <w:rFonts w:ascii="Wingdings" w:hAnsi="Wingdings" w:hint="default"/>
      </w:rPr>
    </w:lvl>
  </w:abstractNum>
  <w:abstractNum w:abstractNumId="66" w15:restartNumberingAfterBreak="0">
    <w:nsid w:val="6A6560FE"/>
    <w:multiLevelType w:val="hybridMultilevel"/>
    <w:tmpl w:val="A9B623E0"/>
    <w:lvl w:ilvl="0" w:tplc="34FAE8A2">
      <w:start w:val="1"/>
      <w:numFmt w:val="bullet"/>
      <w:lvlText w:val=""/>
      <w:lvlJc w:val="left"/>
      <w:pPr>
        <w:ind w:left="720" w:hanging="360"/>
      </w:pPr>
      <w:rPr>
        <w:rFonts w:ascii="Symbol" w:hAnsi="Symbol" w:hint="default"/>
        <w:color w:val="6B2976"/>
      </w:rPr>
    </w:lvl>
    <w:lvl w:ilvl="1" w:tplc="11289D06" w:tentative="1">
      <w:start w:val="1"/>
      <w:numFmt w:val="bullet"/>
      <w:lvlText w:val="o"/>
      <w:lvlJc w:val="left"/>
      <w:pPr>
        <w:ind w:left="1440" w:hanging="360"/>
      </w:pPr>
      <w:rPr>
        <w:rFonts w:ascii="Courier New" w:hAnsi="Courier New" w:cs="Courier New" w:hint="default"/>
      </w:rPr>
    </w:lvl>
    <w:lvl w:ilvl="2" w:tplc="5896DDB2" w:tentative="1">
      <w:start w:val="1"/>
      <w:numFmt w:val="bullet"/>
      <w:lvlText w:val=""/>
      <w:lvlJc w:val="left"/>
      <w:pPr>
        <w:ind w:left="2160" w:hanging="360"/>
      </w:pPr>
      <w:rPr>
        <w:rFonts w:ascii="Wingdings" w:hAnsi="Wingdings" w:hint="default"/>
      </w:rPr>
    </w:lvl>
    <w:lvl w:ilvl="3" w:tplc="ACCC9A22" w:tentative="1">
      <w:start w:val="1"/>
      <w:numFmt w:val="bullet"/>
      <w:lvlText w:val=""/>
      <w:lvlJc w:val="left"/>
      <w:pPr>
        <w:ind w:left="2880" w:hanging="360"/>
      </w:pPr>
      <w:rPr>
        <w:rFonts w:ascii="Symbol" w:hAnsi="Symbol" w:hint="default"/>
      </w:rPr>
    </w:lvl>
    <w:lvl w:ilvl="4" w:tplc="7B481272" w:tentative="1">
      <w:start w:val="1"/>
      <w:numFmt w:val="bullet"/>
      <w:lvlText w:val="o"/>
      <w:lvlJc w:val="left"/>
      <w:pPr>
        <w:ind w:left="3600" w:hanging="360"/>
      </w:pPr>
      <w:rPr>
        <w:rFonts w:ascii="Courier New" w:hAnsi="Courier New" w:cs="Courier New" w:hint="default"/>
      </w:rPr>
    </w:lvl>
    <w:lvl w:ilvl="5" w:tplc="0FF69E5E" w:tentative="1">
      <w:start w:val="1"/>
      <w:numFmt w:val="bullet"/>
      <w:lvlText w:val=""/>
      <w:lvlJc w:val="left"/>
      <w:pPr>
        <w:ind w:left="4320" w:hanging="360"/>
      </w:pPr>
      <w:rPr>
        <w:rFonts w:ascii="Wingdings" w:hAnsi="Wingdings" w:hint="default"/>
      </w:rPr>
    </w:lvl>
    <w:lvl w:ilvl="6" w:tplc="EE060168" w:tentative="1">
      <w:start w:val="1"/>
      <w:numFmt w:val="bullet"/>
      <w:lvlText w:val=""/>
      <w:lvlJc w:val="left"/>
      <w:pPr>
        <w:ind w:left="5040" w:hanging="360"/>
      </w:pPr>
      <w:rPr>
        <w:rFonts w:ascii="Symbol" w:hAnsi="Symbol" w:hint="default"/>
      </w:rPr>
    </w:lvl>
    <w:lvl w:ilvl="7" w:tplc="343AF566" w:tentative="1">
      <w:start w:val="1"/>
      <w:numFmt w:val="bullet"/>
      <w:lvlText w:val="o"/>
      <w:lvlJc w:val="left"/>
      <w:pPr>
        <w:ind w:left="5760" w:hanging="360"/>
      </w:pPr>
      <w:rPr>
        <w:rFonts w:ascii="Courier New" w:hAnsi="Courier New" w:cs="Courier New" w:hint="default"/>
      </w:rPr>
    </w:lvl>
    <w:lvl w:ilvl="8" w:tplc="07C444F0" w:tentative="1">
      <w:start w:val="1"/>
      <w:numFmt w:val="bullet"/>
      <w:lvlText w:val=""/>
      <w:lvlJc w:val="left"/>
      <w:pPr>
        <w:ind w:left="6480" w:hanging="360"/>
      </w:pPr>
      <w:rPr>
        <w:rFonts w:ascii="Wingdings" w:hAnsi="Wingdings" w:hint="default"/>
      </w:rPr>
    </w:lvl>
  </w:abstractNum>
  <w:abstractNum w:abstractNumId="67" w15:restartNumberingAfterBreak="0">
    <w:nsid w:val="704F63F6"/>
    <w:multiLevelType w:val="hybridMultilevel"/>
    <w:tmpl w:val="20A6DDAE"/>
    <w:lvl w:ilvl="0" w:tplc="7944A6FC">
      <w:start w:val="1"/>
      <w:numFmt w:val="bullet"/>
      <w:lvlText w:val=""/>
      <w:lvlJc w:val="left"/>
      <w:pPr>
        <w:ind w:left="720" w:hanging="360"/>
      </w:pPr>
      <w:rPr>
        <w:rFonts w:ascii="Symbol" w:hAnsi="Symbol" w:hint="default"/>
      </w:rPr>
    </w:lvl>
    <w:lvl w:ilvl="1" w:tplc="9A901250" w:tentative="1">
      <w:start w:val="1"/>
      <w:numFmt w:val="bullet"/>
      <w:lvlText w:val="o"/>
      <w:lvlJc w:val="left"/>
      <w:pPr>
        <w:ind w:left="1440" w:hanging="360"/>
      </w:pPr>
      <w:rPr>
        <w:rFonts w:ascii="Courier New" w:hAnsi="Courier New" w:cs="Courier New" w:hint="default"/>
      </w:rPr>
    </w:lvl>
    <w:lvl w:ilvl="2" w:tplc="DF16CA9C" w:tentative="1">
      <w:start w:val="1"/>
      <w:numFmt w:val="bullet"/>
      <w:lvlText w:val=""/>
      <w:lvlJc w:val="left"/>
      <w:pPr>
        <w:ind w:left="2160" w:hanging="360"/>
      </w:pPr>
      <w:rPr>
        <w:rFonts w:ascii="Wingdings" w:hAnsi="Wingdings" w:hint="default"/>
      </w:rPr>
    </w:lvl>
    <w:lvl w:ilvl="3" w:tplc="5AC47774" w:tentative="1">
      <w:start w:val="1"/>
      <w:numFmt w:val="bullet"/>
      <w:lvlText w:val=""/>
      <w:lvlJc w:val="left"/>
      <w:pPr>
        <w:ind w:left="2880" w:hanging="360"/>
      </w:pPr>
      <w:rPr>
        <w:rFonts w:ascii="Symbol" w:hAnsi="Symbol" w:hint="default"/>
      </w:rPr>
    </w:lvl>
    <w:lvl w:ilvl="4" w:tplc="3C609038" w:tentative="1">
      <w:start w:val="1"/>
      <w:numFmt w:val="bullet"/>
      <w:lvlText w:val="o"/>
      <w:lvlJc w:val="left"/>
      <w:pPr>
        <w:ind w:left="3600" w:hanging="360"/>
      </w:pPr>
      <w:rPr>
        <w:rFonts w:ascii="Courier New" w:hAnsi="Courier New" w:cs="Courier New" w:hint="default"/>
      </w:rPr>
    </w:lvl>
    <w:lvl w:ilvl="5" w:tplc="1DEE8BBE" w:tentative="1">
      <w:start w:val="1"/>
      <w:numFmt w:val="bullet"/>
      <w:lvlText w:val=""/>
      <w:lvlJc w:val="left"/>
      <w:pPr>
        <w:ind w:left="4320" w:hanging="360"/>
      </w:pPr>
      <w:rPr>
        <w:rFonts w:ascii="Wingdings" w:hAnsi="Wingdings" w:hint="default"/>
      </w:rPr>
    </w:lvl>
    <w:lvl w:ilvl="6" w:tplc="7D8251C2" w:tentative="1">
      <w:start w:val="1"/>
      <w:numFmt w:val="bullet"/>
      <w:lvlText w:val=""/>
      <w:lvlJc w:val="left"/>
      <w:pPr>
        <w:ind w:left="5040" w:hanging="360"/>
      </w:pPr>
      <w:rPr>
        <w:rFonts w:ascii="Symbol" w:hAnsi="Symbol" w:hint="default"/>
      </w:rPr>
    </w:lvl>
    <w:lvl w:ilvl="7" w:tplc="F1388438" w:tentative="1">
      <w:start w:val="1"/>
      <w:numFmt w:val="bullet"/>
      <w:lvlText w:val="o"/>
      <w:lvlJc w:val="left"/>
      <w:pPr>
        <w:ind w:left="5760" w:hanging="360"/>
      </w:pPr>
      <w:rPr>
        <w:rFonts w:ascii="Courier New" w:hAnsi="Courier New" w:cs="Courier New" w:hint="default"/>
      </w:rPr>
    </w:lvl>
    <w:lvl w:ilvl="8" w:tplc="F07208A2" w:tentative="1">
      <w:start w:val="1"/>
      <w:numFmt w:val="bullet"/>
      <w:lvlText w:val=""/>
      <w:lvlJc w:val="left"/>
      <w:pPr>
        <w:ind w:left="6480" w:hanging="360"/>
      </w:pPr>
      <w:rPr>
        <w:rFonts w:ascii="Wingdings" w:hAnsi="Wingdings" w:hint="default"/>
      </w:rPr>
    </w:lvl>
  </w:abstractNum>
  <w:abstractNum w:abstractNumId="68" w15:restartNumberingAfterBreak="0">
    <w:nsid w:val="74CF016B"/>
    <w:multiLevelType w:val="hybridMultilevel"/>
    <w:tmpl w:val="8E062570"/>
    <w:lvl w:ilvl="0" w:tplc="96C0C3CE">
      <w:start w:val="1"/>
      <w:numFmt w:val="bullet"/>
      <w:lvlText w:val=""/>
      <w:lvlJc w:val="left"/>
      <w:pPr>
        <w:ind w:left="720" w:hanging="360"/>
      </w:pPr>
      <w:rPr>
        <w:rFonts w:ascii="Symbol" w:hAnsi="Symbol" w:hint="default"/>
        <w:color w:val="6B2976"/>
      </w:rPr>
    </w:lvl>
    <w:lvl w:ilvl="1" w:tplc="4A96AC72" w:tentative="1">
      <w:start w:val="1"/>
      <w:numFmt w:val="bullet"/>
      <w:lvlText w:val="o"/>
      <w:lvlJc w:val="left"/>
      <w:pPr>
        <w:ind w:left="1440" w:hanging="360"/>
      </w:pPr>
      <w:rPr>
        <w:rFonts w:ascii="Courier New" w:hAnsi="Courier New" w:cs="Courier New" w:hint="default"/>
      </w:rPr>
    </w:lvl>
    <w:lvl w:ilvl="2" w:tplc="0892354A" w:tentative="1">
      <w:start w:val="1"/>
      <w:numFmt w:val="bullet"/>
      <w:lvlText w:val=""/>
      <w:lvlJc w:val="left"/>
      <w:pPr>
        <w:ind w:left="2160" w:hanging="360"/>
      </w:pPr>
      <w:rPr>
        <w:rFonts w:ascii="Wingdings" w:hAnsi="Wingdings" w:hint="default"/>
      </w:rPr>
    </w:lvl>
    <w:lvl w:ilvl="3" w:tplc="DD20C43C" w:tentative="1">
      <w:start w:val="1"/>
      <w:numFmt w:val="bullet"/>
      <w:lvlText w:val=""/>
      <w:lvlJc w:val="left"/>
      <w:pPr>
        <w:ind w:left="2880" w:hanging="360"/>
      </w:pPr>
      <w:rPr>
        <w:rFonts w:ascii="Symbol" w:hAnsi="Symbol" w:hint="default"/>
      </w:rPr>
    </w:lvl>
    <w:lvl w:ilvl="4" w:tplc="CB620BDC" w:tentative="1">
      <w:start w:val="1"/>
      <w:numFmt w:val="bullet"/>
      <w:lvlText w:val="o"/>
      <w:lvlJc w:val="left"/>
      <w:pPr>
        <w:ind w:left="3600" w:hanging="360"/>
      </w:pPr>
      <w:rPr>
        <w:rFonts w:ascii="Courier New" w:hAnsi="Courier New" w:cs="Courier New" w:hint="default"/>
      </w:rPr>
    </w:lvl>
    <w:lvl w:ilvl="5" w:tplc="77463D30" w:tentative="1">
      <w:start w:val="1"/>
      <w:numFmt w:val="bullet"/>
      <w:lvlText w:val=""/>
      <w:lvlJc w:val="left"/>
      <w:pPr>
        <w:ind w:left="4320" w:hanging="360"/>
      </w:pPr>
      <w:rPr>
        <w:rFonts w:ascii="Wingdings" w:hAnsi="Wingdings" w:hint="default"/>
      </w:rPr>
    </w:lvl>
    <w:lvl w:ilvl="6" w:tplc="EF32D6DC" w:tentative="1">
      <w:start w:val="1"/>
      <w:numFmt w:val="bullet"/>
      <w:lvlText w:val=""/>
      <w:lvlJc w:val="left"/>
      <w:pPr>
        <w:ind w:left="5040" w:hanging="360"/>
      </w:pPr>
      <w:rPr>
        <w:rFonts w:ascii="Symbol" w:hAnsi="Symbol" w:hint="default"/>
      </w:rPr>
    </w:lvl>
    <w:lvl w:ilvl="7" w:tplc="6B9A7040" w:tentative="1">
      <w:start w:val="1"/>
      <w:numFmt w:val="bullet"/>
      <w:lvlText w:val="o"/>
      <w:lvlJc w:val="left"/>
      <w:pPr>
        <w:ind w:left="5760" w:hanging="360"/>
      </w:pPr>
      <w:rPr>
        <w:rFonts w:ascii="Courier New" w:hAnsi="Courier New" w:cs="Courier New" w:hint="default"/>
      </w:rPr>
    </w:lvl>
    <w:lvl w:ilvl="8" w:tplc="CAAA6A42" w:tentative="1">
      <w:start w:val="1"/>
      <w:numFmt w:val="bullet"/>
      <w:lvlText w:val=""/>
      <w:lvlJc w:val="left"/>
      <w:pPr>
        <w:ind w:left="6480" w:hanging="360"/>
      </w:pPr>
      <w:rPr>
        <w:rFonts w:ascii="Wingdings" w:hAnsi="Wingdings" w:hint="default"/>
      </w:rPr>
    </w:lvl>
  </w:abstractNum>
  <w:abstractNum w:abstractNumId="69" w15:restartNumberingAfterBreak="0">
    <w:nsid w:val="759C453B"/>
    <w:multiLevelType w:val="hybridMultilevel"/>
    <w:tmpl w:val="872C2B5C"/>
    <w:lvl w:ilvl="0" w:tplc="CB306EFA">
      <w:start w:val="1"/>
      <w:numFmt w:val="bullet"/>
      <w:lvlText w:val=""/>
      <w:lvlJc w:val="left"/>
      <w:pPr>
        <w:ind w:left="787" w:hanging="360"/>
      </w:pPr>
      <w:rPr>
        <w:rFonts w:ascii="Symbol" w:hAnsi="Symbol" w:hint="default"/>
        <w:color w:val="6B2976"/>
      </w:rPr>
    </w:lvl>
    <w:lvl w:ilvl="1" w:tplc="C8AADB0E" w:tentative="1">
      <w:start w:val="1"/>
      <w:numFmt w:val="bullet"/>
      <w:lvlText w:val="o"/>
      <w:lvlJc w:val="left"/>
      <w:pPr>
        <w:ind w:left="1507" w:hanging="360"/>
      </w:pPr>
      <w:rPr>
        <w:rFonts w:ascii="Courier New" w:hAnsi="Courier New" w:cs="Courier New" w:hint="default"/>
      </w:rPr>
    </w:lvl>
    <w:lvl w:ilvl="2" w:tplc="218EA768" w:tentative="1">
      <w:start w:val="1"/>
      <w:numFmt w:val="bullet"/>
      <w:lvlText w:val=""/>
      <w:lvlJc w:val="left"/>
      <w:pPr>
        <w:ind w:left="2227" w:hanging="360"/>
      </w:pPr>
      <w:rPr>
        <w:rFonts w:ascii="Wingdings" w:hAnsi="Wingdings" w:hint="default"/>
      </w:rPr>
    </w:lvl>
    <w:lvl w:ilvl="3" w:tplc="F1968AB8" w:tentative="1">
      <w:start w:val="1"/>
      <w:numFmt w:val="bullet"/>
      <w:lvlText w:val=""/>
      <w:lvlJc w:val="left"/>
      <w:pPr>
        <w:ind w:left="2947" w:hanging="360"/>
      </w:pPr>
      <w:rPr>
        <w:rFonts w:ascii="Symbol" w:hAnsi="Symbol" w:hint="default"/>
      </w:rPr>
    </w:lvl>
    <w:lvl w:ilvl="4" w:tplc="260C0A9A" w:tentative="1">
      <w:start w:val="1"/>
      <w:numFmt w:val="bullet"/>
      <w:lvlText w:val="o"/>
      <w:lvlJc w:val="left"/>
      <w:pPr>
        <w:ind w:left="3667" w:hanging="360"/>
      </w:pPr>
      <w:rPr>
        <w:rFonts w:ascii="Courier New" w:hAnsi="Courier New" w:cs="Courier New" w:hint="default"/>
      </w:rPr>
    </w:lvl>
    <w:lvl w:ilvl="5" w:tplc="F79474E2" w:tentative="1">
      <w:start w:val="1"/>
      <w:numFmt w:val="bullet"/>
      <w:lvlText w:val=""/>
      <w:lvlJc w:val="left"/>
      <w:pPr>
        <w:ind w:left="4387" w:hanging="360"/>
      </w:pPr>
      <w:rPr>
        <w:rFonts w:ascii="Wingdings" w:hAnsi="Wingdings" w:hint="default"/>
      </w:rPr>
    </w:lvl>
    <w:lvl w:ilvl="6" w:tplc="7A14EAE6" w:tentative="1">
      <w:start w:val="1"/>
      <w:numFmt w:val="bullet"/>
      <w:lvlText w:val=""/>
      <w:lvlJc w:val="left"/>
      <w:pPr>
        <w:ind w:left="5107" w:hanging="360"/>
      </w:pPr>
      <w:rPr>
        <w:rFonts w:ascii="Symbol" w:hAnsi="Symbol" w:hint="default"/>
      </w:rPr>
    </w:lvl>
    <w:lvl w:ilvl="7" w:tplc="11F40E4E" w:tentative="1">
      <w:start w:val="1"/>
      <w:numFmt w:val="bullet"/>
      <w:lvlText w:val="o"/>
      <w:lvlJc w:val="left"/>
      <w:pPr>
        <w:ind w:left="5827" w:hanging="360"/>
      </w:pPr>
      <w:rPr>
        <w:rFonts w:ascii="Courier New" w:hAnsi="Courier New" w:cs="Courier New" w:hint="default"/>
      </w:rPr>
    </w:lvl>
    <w:lvl w:ilvl="8" w:tplc="393C17C8" w:tentative="1">
      <w:start w:val="1"/>
      <w:numFmt w:val="bullet"/>
      <w:lvlText w:val=""/>
      <w:lvlJc w:val="left"/>
      <w:pPr>
        <w:ind w:left="6547" w:hanging="360"/>
      </w:pPr>
      <w:rPr>
        <w:rFonts w:ascii="Wingdings" w:hAnsi="Wingdings" w:hint="default"/>
      </w:rPr>
    </w:lvl>
  </w:abstractNum>
  <w:abstractNum w:abstractNumId="70" w15:restartNumberingAfterBreak="0">
    <w:nsid w:val="780A769F"/>
    <w:multiLevelType w:val="hybridMultilevel"/>
    <w:tmpl w:val="9614FC80"/>
    <w:lvl w:ilvl="0" w:tplc="E3BE7BE0">
      <w:start w:val="1"/>
      <w:numFmt w:val="bullet"/>
      <w:lvlText w:val=""/>
      <w:lvlJc w:val="left"/>
      <w:pPr>
        <w:ind w:left="787" w:hanging="360"/>
      </w:pPr>
      <w:rPr>
        <w:rFonts w:ascii="Symbol" w:hAnsi="Symbol" w:hint="default"/>
        <w:color w:val="6B2976"/>
      </w:rPr>
    </w:lvl>
    <w:lvl w:ilvl="1" w:tplc="CC707CFC" w:tentative="1">
      <w:start w:val="1"/>
      <w:numFmt w:val="bullet"/>
      <w:lvlText w:val="o"/>
      <w:lvlJc w:val="left"/>
      <w:pPr>
        <w:ind w:left="1507" w:hanging="360"/>
      </w:pPr>
      <w:rPr>
        <w:rFonts w:ascii="Courier New" w:hAnsi="Courier New" w:cs="Courier New" w:hint="default"/>
      </w:rPr>
    </w:lvl>
    <w:lvl w:ilvl="2" w:tplc="67A48142" w:tentative="1">
      <w:start w:val="1"/>
      <w:numFmt w:val="bullet"/>
      <w:lvlText w:val=""/>
      <w:lvlJc w:val="left"/>
      <w:pPr>
        <w:ind w:left="2227" w:hanging="360"/>
      </w:pPr>
      <w:rPr>
        <w:rFonts w:ascii="Wingdings" w:hAnsi="Wingdings" w:hint="default"/>
      </w:rPr>
    </w:lvl>
    <w:lvl w:ilvl="3" w:tplc="68AE6F60" w:tentative="1">
      <w:start w:val="1"/>
      <w:numFmt w:val="bullet"/>
      <w:lvlText w:val=""/>
      <w:lvlJc w:val="left"/>
      <w:pPr>
        <w:ind w:left="2947" w:hanging="360"/>
      </w:pPr>
      <w:rPr>
        <w:rFonts w:ascii="Symbol" w:hAnsi="Symbol" w:hint="default"/>
      </w:rPr>
    </w:lvl>
    <w:lvl w:ilvl="4" w:tplc="4FA00A8C" w:tentative="1">
      <w:start w:val="1"/>
      <w:numFmt w:val="bullet"/>
      <w:lvlText w:val="o"/>
      <w:lvlJc w:val="left"/>
      <w:pPr>
        <w:ind w:left="3667" w:hanging="360"/>
      </w:pPr>
      <w:rPr>
        <w:rFonts w:ascii="Courier New" w:hAnsi="Courier New" w:cs="Courier New" w:hint="default"/>
      </w:rPr>
    </w:lvl>
    <w:lvl w:ilvl="5" w:tplc="189EE72C" w:tentative="1">
      <w:start w:val="1"/>
      <w:numFmt w:val="bullet"/>
      <w:lvlText w:val=""/>
      <w:lvlJc w:val="left"/>
      <w:pPr>
        <w:ind w:left="4387" w:hanging="360"/>
      </w:pPr>
      <w:rPr>
        <w:rFonts w:ascii="Wingdings" w:hAnsi="Wingdings" w:hint="default"/>
      </w:rPr>
    </w:lvl>
    <w:lvl w:ilvl="6" w:tplc="00EA778C" w:tentative="1">
      <w:start w:val="1"/>
      <w:numFmt w:val="bullet"/>
      <w:lvlText w:val=""/>
      <w:lvlJc w:val="left"/>
      <w:pPr>
        <w:ind w:left="5107" w:hanging="360"/>
      </w:pPr>
      <w:rPr>
        <w:rFonts w:ascii="Symbol" w:hAnsi="Symbol" w:hint="default"/>
      </w:rPr>
    </w:lvl>
    <w:lvl w:ilvl="7" w:tplc="9036E0F2" w:tentative="1">
      <w:start w:val="1"/>
      <w:numFmt w:val="bullet"/>
      <w:lvlText w:val="o"/>
      <w:lvlJc w:val="left"/>
      <w:pPr>
        <w:ind w:left="5827" w:hanging="360"/>
      </w:pPr>
      <w:rPr>
        <w:rFonts w:ascii="Courier New" w:hAnsi="Courier New" w:cs="Courier New" w:hint="default"/>
      </w:rPr>
    </w:lvl>
    <w:lvl w:ilvl="8" w:tplc="45926B8A" w:tentative="1">
      <w:start w:val="1"/>
      <w:numFmt w:val="bullet"/>
      <w:lvlText w:val=""/>
      <w:lvlJc w:val="left"/>
      <w:pPr>
        <w:ind w:left="6547" w:hanging="360"/>
      </w:pPr>
      <w:rPr>
        <w:rFonts w:ascii="Wingdings" w:hAnsi="Wingdings" w:hint="default"/>
      </w:rPr>
    </w:lvl>
  </w:abstractNum>
  <w:abstractNum w:abstractNumId="71" w15:restartNumberingAfterBreak="0">
    <w:nsid w:val="7AE27A44"/>
    <w:multiLevelType w:val="hybridMultilevel"/>
    <w:tmpl w:val="9B14F71E"/>
    <w:lvl w:ilvl="0" w:tplc="84482664">
      <w:start w:val="1"/>
      <w:numFmt w:val="bullet"/>
      <w:lvlText w:val=""/>
      <w:lvlJc w:val="left"/>
      <w:pPr>
        <w:ind w:left="720" w:hanging="360"/>
      </w:pPr>
      <w:rPr>
        <w:rFonts w:ascii="Symbol" w:hAnsi="Symbol" w:hint="default"/>
        <w:color w:val="6B2976"/>
      </w:rPr>
    </w:lvl>
    <w:lvl w:ilvl="1" w:tplc="36DE3974" w:tentative="1">
      <w:start w:val="1"/>
      <w:numFmt w:val="bullet"/>
      <w:lvlText w:val="o"/>
      <w:lvlJc w:val="left"/>
      <w:pPr>
        <w:ind w:left="1440" w:hanging="360"/>
      </w:pPr>
      <w:rPr>
        <w:rFonts w:ascii="Courier New" w:hAnsi="Courier New" w:cs="Courier New" w:hint="default"/>
      </w:rPr>
    </w:lvl>
    <w:lvl w:ilvl="2" w:tplc="74E2949E" w:tentative="1">
      <w:start w:val="1"/>
      <w:numFmt w:val="bullet"/>
      <w:lvlText w:val=""/>
      <w:lvlJc w:val="left"/>
      <w:pPr>
        <w:ind w:left="2160" w:hanging="360"/>
      </w:pPr>
      <w:rPr>
        <w:rFonts w:ascii="Wingdings" w:hAnsi="Wingdings" w:hint="default"/>
      </w:rPr>
    </w:lvl>
    <w:lvl w:ilvl="3" w:tplc="F10AAEE4" w:tentative="1">
      <w:start w:val="1"/>
      <w:numFmt w:val="bullet"/>
      <w:lvlText w:val=""/>
      <w:lvlJc w:val="left"/>
      <w:pPr>
        <w:ind w:left="2880" w:hanging="360"/>
      </w:pPr>
      <w:rPr>
        <w:rFonts w:ascii="Symbol" w:hAnsi="Symbol" w:hint="default"/>
      </w:rPr>
    </w:lvl>
    <w:lvl w:ilvl="4" w:tplc="F7A65848" w:tentative="1">
      <w:start w:val="1"/>
      <w:numFmt w:val="bullet"/>
      <w:lvlText w:val="o"/>
      <w:lvlJc w:val="left"/>
      <w:pPr>
        <w:ind w:left="3600" w:hanging="360"/>
      </w:pPr>
      <w:rPr>
        <w:rFonts w:ascii="Courier New" w:hAnsi="Courier New" w:cs="Courier New" w:hint="default"/>
      </w:rPr>
    </w:lvl>
    <w:lvl w:ilvl="5" w:tplc="58AAF38A" w:tentative="1">
      <w:start w:val="1"/>
      <w:numFmt w:val="bullet"/>
      <w:lvlText w:val=""/>
      <w:lvlJc w:val="left"/>
      <w:pPr>
        <w:ind w:left="4320" w:hanging="360"/>
      </w:pPr>
      <w:rPr>
        <w:rFonts w:ascii="Wingdings" w:hAnsi="Wingdings" w:hint="default"/>
      </w:rPr>
    </w:lvl>
    <w:lvl w:ilvl="6" w:tplc="81C837D0" w:tentative="1">
      <w:start w:val="1"/>
      <w:numFmt w:val="bullet"/>
      <w:lvlText w:val=""/>
      <w:lvlJc w:val="left"/>
      <w:pPr>
        <w:ind w:left="5040" w:hanging="360"/>
      </w:pPr>
      <w:rPr>
        <w:rFonts w:ascii="Symbol" w:hAnsi="Symbol" w:hint="default"/>
      </w:rPr>
    </w:lvl>
    <w:lvl w:ilvl="7" w:tplc="99BAD8D2" w:tentative="1">
      <w:start w:val="1"/>
      <w:numFmt w:val="bullet"/>
      <w:lvlText w:val="o"/>
      <w:lvlJc w:val="left"/>
      <w:pPr>
        <w:ind w:left="5760" w:hanging="360"/>
      </w:pPr>
      <w:rPr>
        <w:rFonts w:ascii="Courier New" w:hAnsi="Courier New" w:cs="Courier New" w:hint="default"/>
      </w:rPr>
    </w:lvl>
    <w:lvl w:ilvl="8" w:tplc="787E147E" w:tentative="1">
      <w:start w:val="1"/>
      <w:numFmt w:val="bullet"/>
      <w:lvlText w:val=""/>
      <w:lvlJc w:val="left"/>
      <w:pPr>
        <w:ind w:left="6480" w:hanging="360"/>
      </w:pPr>
      <w:rPr>
        <w:rFonts w:ascii="Wingdings" w:hAnsi="Wingdings" w:hint="default"/>
      </w:rPr>
    </w:lvl>
  </w:abstractNum>
  <w:abstractNum w:abstractNumId="72" w15:restartNumberingAfterBreak="0">
    <w:nsid w:val="7DC372CE"/>
    <w:multiLevelType w:val="hybridMultilevel"/>
    <w:tmpl w:val="71346B62"/>
    <w:lvl w:ilvl="0" w:tplc="8242A242">
      <w:start w:val="1"/>
      <w:numFmt w:val="bullet"/>
      <w:lvlText w:val=""/>
      <w:lvlJc w:val="left"/>
      <w:pPr>
        <w:ind w:left="720" w:hanging="360"/>
      </w:pPr>
      <w:rPr>
        <w:rFonts w:ascii="Symbol" w:hAnsi="Symbol" w:hint="default"/>
        <w:color w:val="6B2976"/>
      </w:rPr>
    </w:lvl>
    <w:lvl w:ilvl="1" w:tplc="461CFB46" w:tentative="1">
      <w:start w:val="1"/>
      <w:numFmt w:val="bullet"/>
      <w:lvlText w:val="o"/>
      <w:lvlJc w:val="left"/>
      <w:pPr>
        <w:ind w:left="1440" w:hanging="360"/>
      </w:pPr>
      <w:rPr>
        <w:rFonts w:ascii="Courier New" w:hAnsi="Courier New" w:cs="Courier New" w:hint="default"/>
      </w:rPr>
    </w:lvl>
    <w:lvl w:ilvl="2" w:tplc="3EF23742" w:tentative="1">
      <w:start w:val="1"/>
      <w:numFmt w:val="bullet"/>
      <w:lvlText w:val=""/>
      <w:lvlJc w:val="left"/>
      <w:pPr>
        <w:ind w:left="2160" w:hanging="360"/>
      </w:pPr>
      <w:rPr>
        <w:rFonts w:ascii="Wingdings" w:hAnsi="Wingdings" w:hint="default"/>
      </w:rPr>
    </w:lvl>
    <w:lvl w:ilvl="3" w:tplc="4A8EA47E" w:tentative="1">
      <w:start w:val="1"/>
      <w:numFmt w:val="bullet"/>
      <w:lvlText w:val=""/>
      <w:lvlJc w:val="left"/>
      <w:pPr>
        <w:ind w:left="2880" w:hanging="360"/>
      </w:pPr>
      <w:rPr>
        <w:rFonts w:ascii="Symbol" w:hAnsi="Symbol" w:hint="default"/>
      </w:rPr>
    </w:lvl>
    <w:lvl w:ilvl="4" w:tplc="0BEEFB46" w:tentative="1">
      <w:start w:val="1"/>
      <w:numFmt w:val="bullet"/>
      <w:lvlText w:val="o"/>
      <w:lvlJc w:val="left"/>
      <w:pPr>
        <w:ind w:left="3600" w:hanging="360"/>
      </w:pPr>
      <w:rPr>
        <w:rFonts w:ascii="Courier New" w:hAnsi="Courier New" w:cs="Courier New" w:hint="default"/>
      </w:rPr>
    </w:lvl>
    <w:lvl w:ilvl="5" w:tplc="42949ED4" w:tentative="1">
      <w:start w:val="1"/>
      <w:numFmt w:val="bullet"/>
      <w:lvlText w:val=""/>
      <w:lvlJc w:val="left"/>
      <w:pPr>
        <w:ind w:left="4320" w:hanging="360"/>
      </w:pPr>
      <w:rPr>
        <w:rFonts w:ascii="Wingdings" w:hAnsi="Wingdings" w:hint="default"/>
      </w:rPr>
    </w:lvl>
    <w:lvl w:ilvl="6" w:tplc="A5705D18" w:tentative="1">
      <w:start w:val="1"/>
      <w:numFmt w:val="bullet"/>
      <w:lvlText w:val=""/>
      <w:lvlJc w:val="left"/>
      <w:pPr>
        <w:ind w:left="5040" w:hanging="360"/>
      </w:pPr>
      <w:rPr>
        <w:rFonts w:ascii="Symbol" w:hAnsi="Symbol" w:hint="default"/>
      </w:rPr>
    </w:lvl>
    <w:lvl w:ilvl="7" w:tplc="E0B05B8A" w:tentative="1">
      <w:start w:val="1"/>
      <w:numFmt w:val="bullet"/>
      <w:lvlText w:val="o"/>
      <w:lvlJc w:val="left"/>
      <w:pPr>
        <w:ind w:left="5760" w:hanging="360"/>
      </w:pPr>
      <w:rPr>
        <w:rFonts w:ascii="Courier New" w:hAnsi="Courier New" w:cs="Courier New" w:hint="default"/>
      </w:rPr>
    </w:lvl>
    <w:lvl w:ilvl="8" w:tplc="5A8295DC" w:tentative="1">
      <w:start w:val="1"/>
      <w:numFmt w:val="bullet"/>
      <w:lvlText w:val=""/>
      <w:lvlJc w:val="left"/>
      <w:pPr>
        <w:ind w:left="6480" w:hanging="360"/>
      </w:pPr>
      <w:rPr>
        <w:rFonts w:ascii="Wingdings" w:hAnsi="Wingdings" w:hint="default"/>
      </w:rPr>
    </w:lvl>
  </w:abstractNum>
  <w:abstractNum w:abstractNumId="73" w15:restartNumberingAfterBreak="0">
    <w:nsid w:val="7E6D6CD1"/>
    <w:multiLevelType w:val="hybridMultilevel"/>
    <w:tmpl w:val="2CCA968A"/>
    <w:lvl w:ilvl="0" w:tplc="BA7A7708">
      <w:start w:val="1"/>
      <w:numFmt w:val="bullet"/>
      <w:lvlText w:val=""/>
      <w:lvlJc w:val="left"/>
      <w:pPr>
        <w:ind w:left="720" w:hanging="360"/>
      </w:pPr>
      <w:rPr>
        <w:rFonts w:ascii="Symbol" w:hAnsi="Symbol" w:hint="default"/>
        <w:color w:val="6B2976"/>
      </w:rPr>
    </w:lvl>
    <w:lvl w:ilvl="1" w:tplc="CCFA1CD4" w:tentative="1">
      <w:start w:val="1"/>
      <w:numFmt w:val="bullet"/>
      <w:lvlText w:val="o"/>
      <w:lvlJc w:val="left"/>
      <w:pPr>
        <w:ind w:left="1440" w:hanging="360"/>
      </w:pPr>
      <w:rPr>
        <w:rFonts w:ascii="Courier New" w:hAnsi="Courier New" w:cs="Courier New" w:hint="default"/>
      </w:rPr>
    </w:lvl>
    <w:lvl w:ilvl="2" w:tplc="426A6D72" w:tentative="1">
      <w:start w:val="1"/>
      <w:numFmt w:val="bullet"/>
      <w:lvlText w:val=""/>
      <w:lvlJc w:val="left"/>
      <w:pPr>
        <w:ind w:left="2160" w:hanging="360"/>
      </w:pPr>
      <w:rPr>
        <w:rFonts w:ascii="Wingdings" w:hAnsi="Wingdings" w:hint="default"/>
      </w:rPr>
    </w:lvl>
    <w:lvl w:ilvl="3" w:tplc="06683964" w:tentative="1">
      <w:start w:val="1"/>
      <w:numFmt w:val="bullet"/>
      <w:lvlText w:val=""/>
      <w:lvlJc w:val="left"/>
      <w:pPr>
        <w:ind w:left="2880" w:hanging="360"/>
      </w:pPr>
      <w:rPr>
        <w:rFonts w:ascii="Symbol" w:hAnsi="Symbol" w:hint="default"/>
      </w:rPr>
    </w:lvl>
    <w:lvl w:ilvl="4" w:tplc="393E84C0" w:tentative="1">
      <w:start w:val="1"/>
      <w:numFmt w:val="bullet"/>
      <w:lvlText w:val="o"/>
      <w:lvlJc w:val="left"/>
      <w:pPr>
        <w:ind w:left="3600" w:hanging="360"/>
      </w:pPr>
      <w:rPr>
        <w:rFonts w:ascii="Courier New" w:hAnsi="Courier New" w:cs="Courier New" w:hint="default"/>
      </w:rPr>
    </w:lvl>
    <w:lvl w:ilvl="5" w:tplc="53902A20" w:tentative="1">
      <w:start w:val="1"/>
      <w:numFmt w:val="bullet"/>
      <w:lvlText w:val=""/>
      <w:lvlJc w:val="left"/>
      <w:pPr>
        <w:ind w:left="4320" w:hanging="360"/>
      </w:pPr>
      <w:rPr>
        <w:rFonts w:ascii="Wingdings" w:hAnsi="Wingdings" w:hint="default"/>
      </w:rPr>
    </w:lvl>
    <w:lvl w:ilvl="6" w:tplc="5D5631E0" w:tentative="1">
      <w:start w:val="1"/>
      <w:numFmt w:val="bullet"/>
      <w:lvlText w:val=""/>
      <w:lvlJc w:val="left"/>
      <w:pPr>
        <w:ind w:left="5040" w:hanging="360"/>
      </w:pPr>
      <w:rPr>
        <w:rFonts w:ascii="Symbol" w:hAnsi="Symbol" w:hint="default"/>
      </w:rPr>
    </w:lvl>
    <w:lvl w:ilvl="7" w:tplc="C5447512" w:tentative="1">
      <w:start w:val="1"/>
      <w:numFmt w:val="bullet"/>
      <w:lvlText w:val="o"/>
      <w:lvlJc w:val="left"/>
      <w:pPr>
        <w:ind w:left="5760" w:hanging="360"/>
      </w:pPr>
      <w:rPr>
        <w:rFonts w:ascii="Courier New" w:hAnsi="Courier New" w:cs="Courier New" w:hint="default"/>
      </w:rPr>
    </w:lvl>
    <w:lvl w:ilvl="8" w:tplc="CF9AD9E2" w:tentative="1">
      <w:start w:val="1"/>
      <w:numFmt w:val="bullet"/>
      <w:lvlText w:val=""/>
      <w:lvlJc w:val="left"/>
      <w:pPr>
        <w:ind w:left="6480" w:hanging="360"/>
      </w:pPr>
      <w:rPr>
        <w:rFonts w:ascii="Wingdings" w:hAnsi="Wingdings" w:hint="default"/>
      </w:rPr>
    </w:lvl>
  </w:abstractNum>
  <w:abstractNum w:abstractNumId="74" w15:restartNumberingAfterBreak="0">
    <w:nsid w:val="7EBE03ED"/>
    <w:multiLevelType w:val="hybridMultilevel"/>
    <w:tmpl w:val="960CAF0C"/>
    <w:lvl w:ilvl="0" w:tplc="5A5CCD70">
      <w:start w:val="1"/>
      <w:numFmt w:val="bullet"/>
      <w:lvlText w:val=""/>
      <w:lvlJc w:val="left"/>
      <w:pPr>
        <w:ind w:left="720" w:hanging="360"/>
      </w:pPr>
      <w:rPr>
        <w:rFonts w:ascii="Symbol" w:hAnsi="Symbol" w:hint="default"/>
        <w:color w:val="6B2976"/>
      </w:rPr>
    </w:lvl>
    <w:lvl w:ilvl="1" w:tplc="BB1839E8" w:tentative="1">
      <w:start w:val="1"/>
      <w:numFmt w:val="bullet"/>
      <w:lvlText w:val="o"/>
      <w:lvlJc w:val="left"/>
      <w:pPr>
        <w:ind w:left="1440" w:hanging="360"/>
      </w:pPr>
      <w:rPr>
        <w:rFonts w:ascii="Courier New" w:hAnsi="Courier New" w:cs="Courier New" w:hint="default"/>
      </w:rPr>
    </w:lvl>
    <w:lvl w:ilvl="2" w:tplc="D57EC744" w:tentative="1">
      <w:start w:val="1"/>
      <w:numFmt w:val="bullet"/>
      <w:lvlText w:val=""/>
      <w:lvlJc w:val="left"/>
      <w:pPr>
        <w:ind w:left="2160" w:hanging="360"/>
      </w:pPr>
      <w:rPr>
        <w:rFonts w:ascii="Wingdings" w:hAnsi="Wingdings" w:hint="default"/>
      </w:rPr>
    </w:lvl>
    <w:lvl w:ilvl="3" w:tplc="17021378" w:tentative="1">
      <w:start w:val="1"/>
      <w:numFmt w:val="bullet"/>
      <w:lvlText w:val=""/>
      <w:lvlJc w:val="left"/>
      <w:pPr>
        <w:ind w:left="2880" w:hanging="360"/>
      </w:pPr>
      <w:rPr>
        <w:rFonts w:ascii="Symbol" w:hAnsi="Symbol" w:hint="default"/>
      </w:rPr>
    </w:lvl>
    <w:lvl w:ilvl="4" w:tplc="3E1E7B38" w:tentative="1">
      <w:start w:val="1"/>
      <w:numFmt w:val="bullet"/>
      <w:lvlText w:val="o"/>
      <w:lvlJc w:val="left"/>
      <w:pPr>
        <w:ind w:left="3600" w:hanging="360"/>
      </w:pPr>
      <w:rPr>
        <w:rFonts w:ascii="Courier New" w:hAnsi="Courier New" w:cs="Courier New" w:hint="default"/>
      </w:rPr>
    </w:lvl>
    <w:lvl w:ilvl="5" w:tplc="98206C76" w:tentative="1">
      <w:start w:val="1"/>
      <w:numFmt w:val="bullet"/>
      <w:lvlText w:val=""/>
      <w:lvlJc w:val="left"/>
      <w:pPr>
        <w:ind w:left="4320" w:hanging="360"/>
      </w:pPr>
      <w:rPr>
        <w:rFonts w:ascii="Wingdings" w:hAnsi="Wingdings" w:hint="default"/>
      </w:rPr>
    </w:lvl>
    <w:lvl w:ilvl="6" w:tplc="752CB708" w:tentative="1">
      <w:start w:val="1"/>
      <w:numFmt w:val="bullet"/>
      <w:lvlText w:val=""/>
      <w:lvlJc w:val="left"/>
      <w:pPr>
        <w:ind w:left="5040" w:hanging="360"/>
      </w:pPr>
      <w:rPr>
        <w:rFonts w:ascii="Symbol" w:hAnsi="Symbol" w:hint="default"/>
      </w:rPr>
    </w:lvl>
    <w:lvl w:ilvl="7" w:tplc="4D425664" w:tentative="1">
      <w:start w:val="1"/>
      <w:numFmt w:val="bullet"/>
      <w:lvlText w:val="o"/>
      <w:lvlJc w:val="left"/>
      <w:pPr>
        <w:ind w:left="5760" w:hanging="360"/>
      </w:pPr>
      <w:rPr>
        <w:rFonts w:ascii="Courier New" w:hAnsi="Courier New" w:cs="Courier New" w:hint="default"/>
      </w:rPr>
    </w:lvl>
    <w:lvl w:ilvl="8" w:tplc="C5F01F3A" w:tentative="1">
      <w:start w:val="1"/>
      <w:numFmt w:val="bullet"/>
      <w:lvlText w:val=""/>
      <w:lvlJc w:val="left"/>
      <w:pPr>
        <w:ind w:left="6480" w:hanging="360"/>
      </w:pPr>
      <w:rPr>
        <w:rFonts w:ascii="Wingdings" w:hAnsi="Wingdings" w:hint="default"/>
      </w:rPr>
    </w:lvl>
  </w:abstractNum>
  <w:abstractNum w:abstractNumId="75" w15:restartNumberingAfterBreak="0">
    <w:nsid w:val="7EDC0055"/>
    <w:multiLevelType w:val="hybridMultilevel"/>
    <w:tmpl w:val="53845616"/>
    <w:lvl w:ilvl="0" w:tplc="605C12BC">
      <w:start w:val="1"/>
      <w:numFmt w:val="bullet"/>
      <w:lvlText w:val=""/>
      <w:lvlJc w:val="left"/>
      <w:pPr>
        <w:ind w:left="720" w:hanging="360"/>
      </w:pPr>
      <w:rPr>
        <w:rFonts w:ascii="Symbol" w:hAnsi="Symbol" w:hint="default"/>
        <w:color w:val="6B2976"/>
      </w:rPr>
    </w:lvl>
    <w:lvl w:ilvl="1" w:tplc="2714B816" w:tentative="1">
      <w:start w:val="1"/>
      <w:numFmt w:val="bullet"/>
      <w:lvlText w:val="o"/>
      <w:lvlJc w:val="left"/>
      <w:pPr>
        <w:ind w:left="1440" w:hanging="360"/>
      </w:pPr>
      <w:rPr>
        <w:rFonts w:ascii="Courier New" w:hAnsi="Courier New" w:cs="Courier New" w:hint="default"/>
      </w:rPr>
    </w:lvl>
    <w:lvl w:ilvl="2" w:tplc="ABB23F46" w:tentative="1">
      <w:start w:val="1"/>
      <w:numFmt w:val="bullet"/>
      <w:lvlText w:val=""/>
      <w:lvlJc w:val="left"/>
      <w:pPr>
        <w:ind w:left="2160" w:hanging="360"/>
      </w:pPr>
      <w:rPr>
        <w:rFonts w:ascii="Wingdings" w:hAnsi="Wingdings" w:hint="default"/>
      </w:rPr>
    </w:lvl>
    <w:lvl w:ilvl="3" w:tplc="B0149A82" w:tentative="1">
      <w:start w:val="1"/>
      <w:numFmt w:val="bullet"/>
      <w:lvlText w:val=""/>
      <w:lvlJc w:val="left"/>
      <w:pPr>
        <w:ind w:left="2880" w:hanging="360"/>
      </w:pPr>
      <w:rPr>
        <w:rFonts w:ascii="Symbol" w:hAnsi="Symbol" w:hint="default"/>
      </w:rPr>
    </w:lvl>
    <w:lvl w:ilvl="4" w:tplc="E460E5DA" w:tentative="1">
      <w:start w:val="1"/>
      <w:numFmt w:val="bullet"/>
      <w:lvlText w:val="o"/>
      <w:lvlJc w:val="left"/>
      <w:pPr>
        <w:ind w:left="3600" w:hanging="360"/>
      </w:pPr>
      <w:rPr>
        <w:rFonts w:ascii="Courier New" w:hAnsi="Courier New" w:cs="Courier New" w:hint="default"/>
      </w:rPr>
    </w:lvl>
    <w:lvl w:ilvl="5" w:tplc="A2A41804" w:tentative="1">
      <w:start w:val="1"/>
      <w:numFmt w:val="bullet"/>
      <w:lvlText w:val=""/>
      <w:lvlJc w:val="left"/>
      <w:pPr>
        <w:ind w:left="4320" w:hanging="360"/>
      </w:pPr>
      <w:rPr>
        <w:rFonts w:ascii="Wingdings" w:hAnsi="Wingdings" w:hint="default"/>
      </w:rPr>
    </w:lvl>
    <w:lvl w:ilvl="6" w:tplc="C1987B0C" w:tentative="1">
      <w:start w:val="1"/>
      <w:numFmt w:val="bullet"/>
      <w:lvlText w:val=""/>
      <w:lvlJc w:val="left"/>
      <w:pPr>
        <w:ind w:left="5040" w:hanging="360"/>
      </w:pPr>
      <w:rPr>
        <w:rFonts w:ascii="Symbol" w:hAnsi="Symbol" w:hint="default"/>
      </w:rPr>
    </w:lvl>
    <w:lvl w:ilvl="7" w:tplc="1C4E1ED0" w:tentative="1">
      <w:start w:val="1"/>
      <w:numFmt w:val="bullet"/>
      <w:lvlText w:val="o"/>
      <w:lvlJc w:val="left"/>
      <w:pPr>
        <w:ind w:left="5760" w:hanging="360"/>
      </w:pPr>
      <w:rPr>
        <w:rFonts w:ascii="Courier New" w:hAnsi="Courier New" w:cs="Courier New" w:hint="default"/>
      </w:rPr>
    </w:lvl>
    <w:lvl w:ilvl="8" w:tplc="81028D92" w:tentative="1">
      <w:start w:val="1"/>
      <w:numFmt w:val="bullet"/>
      <w:lvlText w:val=""/>
      <w:lvlJc w:val="left"/>
      <w:pPr>
        <w:ind w:left="6480" w:hanging="360"/>
      </w:pPr>
      <w:rPr>
        <w:rFonts w:ascii="Wingdings" w:hAnsi="Wingdings" w:hint="default"/>
      </w:rPr>
    </w:lvl>
  </w:abstractNum>
  <w:num w:numId="1" w16cid:durableId="1541892113">
    <w:abstractNumId w:val="25"/>
  </w:num>
  <w:num w:numId="2" w16cid:durableId="1545868494">
    <w:abstractNumId w:val="45"/>
  </w:num>
  <w:num w:numId="3" w16cid:durableId="434791335">
    <w:abstractNumId w:val="27"/>
  </w:num>
  <w:num w:numId="4" w16cid:durableId="155417555">
    <w:abstractNumId w:val="11"/>
  </w:num>
  <w:num w:numId="5" w16cid:durableId="323441104">
    <w:abstractNumId w:val="42"/>
  </w:num>
  <w:num w:numId="6" w16cid:durableId="1644777200">
    <w:abstractNumId w:val="34"/>
  </w:num>
  <w:num w:numId="7" w16cid:durableId="1394550201">
    <w:abstractNumId w:val="37"/>
  </w:num>
  <w:num w:numId="8" w16cid:durableId="1666324562">
    <w:abstractNumId w:val="3"/>
  </w:num>
  <w:num w:numId="9" w16cid:durableId="1033309018">
    <w:abstractNumId w:val="0"/>
  </w:num>
  <w:num w:numId="10" w16cid:durableId="17587875">
    <w:abstractNumId w:val="62"/>
  </w:num>
  <w:num w:numId="11" w16cid:durableId="1864054392">
    <w:abstractNumId w:val="28"/>
  </w:num>
  <w:num w:numId="12" w16cid:durableId="879249566">
    <w:abstractNumId w:val="44"/>
  </w:num>
  <w:num w:numId="13" w16cid:durableId="1712223094">
    <w:abstractNumId w:val="72"/>
  </w:num>
  <w:num w:numId="14" w16cid:durableId="801729666">
    <w:abstractNumId w:val="22"/>
  </w:num>
  <w:num w:numId="15" w16cid:durableId="452134743">
    <w:abstractNumId w:val="14"/>
  </w:num>
  <w:num w:numId="16" w16cid:durableId="751857856">
    <w:abstractNumId w:val="26"/>
  </w:num>
  <w:num w:numId="17" w16cid:durableId="20329048">
    <w:abstractNumId w:val="53"/>
  </w:num>
  <w:num w:numId="18" w16cid:durableId="2068259425">
    <w:abstractNumId w:val="21"/>
  </w:num>
  <w:num w:numId="19" w16cid:durableId="1116632922">
    <w:abstractNumId w:val="9"/>
  </w:num>
  <w:num w:numId="20" w16cid:durableId="783304789">
    <w:abstractNumId w:val="30"/>
  </w:num>
  <w:num w:numId="21" w16cid:durableId="951932939">
    <w:abstractNumId w:val="49"/>
  </w:num>
  <w:num w:numId="22" w16cid:durableId="1275015639">
    <w:abstractNumId w:val="55"/>
  </w:num>
  <w:num w:numId="23" w16cid:durableId="1818496602">
    <w:abstractNumId w:val="8"/>
  </w:num>
  <w:num w:numId="24" w16cid:durableId="1813981896">
    <w:abstractNumId w:val="18"/>
  </w:num>
  <w:num w:numId="25" w16cid:durableId="2029329023">
    <w:abstractNumId w:val="75"/>
  </w:num>
  <w:num w:numId="26" w16cid:durableId="1081097559">
    <w:abstractNumId w:val="66"/>
  </w:num>
  <w:num w:numId="27" w16cid:durableId="1360619934">
    <w:abstractNumId w:val="15"/>
  </w:num>
  <w:num w:numId="28" w16cid:durableId="1017461816">
    <w:abstractNumId w:val="74"/>
  </w:num>
  <w:num w:numId="29" w16cid:durableId="2104911710">
    <w:abstractNumId w:val="24"/>
  </w:num>
  <w:num w:numId="30" w16cid:durableId="1588540656">
    <w:abstractNumId w:val="7"/>
  </w:num>
  <w:num w:numId="31" w16cid:durableId="1509908050">
    <w:abstractNumId w:val="33"/>
  </w:num>
  <w:num w:numId="32" w16cid:durableId="1453206737">
    <w:abstractNumId w:val="70"/>
  </w:num>
  <w:num w:numId="33" w16cid:durableId="423579355">
    <w:abstractNumId w:val="58"/>
  </w:num>
  <w:num w:numId="34" w16cid:durableId="830801788">
    <w:abstractNumId w:val="2"/>
  </w:num>
  <w:num w:numId="35" w16cid:durableId="1381202500">
    <w:abstractNumId w:val="56"/>
  </w:num>
  <w:num w:numId="36" w16cid:durableId="1974167078">
    <w:abstractNumId w:val="23"/>
  </w:num>
  <w:num w:numId="37" w16cid:durableId="534078310">
    <w:abstractNumId w:val="5"/>
  </w:num>
  <w:num w:numId="38" w16cid:durableId="1441486112">
    <w:abstractNumId w:val="64"/>
  </w:num>
  <w:num w:numId="39" w16cid:durableId="1214777617">
    <w:abstractNumId w:val="13"/>
  </w:num>
  <w:num w:numId="40" w16cid:durableId="1001926497">
    <w:abstractNumId w:val="61"/>
  </w:num>
  <w:num w:numId="41" w16cid:durableId="896091958">
    <w:abstractNumId w:val="69"/>
  </w:num>
  <w:num w:numId="42" w16cid:durableId="730158795">
    <w:abstractNumId w:val="46"/>
  </w:num>
  <w:num w:numId="43" w16cid:durableId="931549870">
    <w:abstractNumId w:val="4"/>
  </w:num>
  <w:num w:numId="44" w16cid:durableId="599871927">
    <w:abstractNumId w:val="68"/>
  </w:num>
  <w:num w:numId="45" w16cid:durableId="1442798670">
    <w:abstractNumId w:val="39"/>
  </w:num>
  <w:num w:numId="46" w16cid:durableId="304630640">
    <w:abstractNumId w:val="20"/>
  </w:num>
  <w:num w:numId="47" w16cid:durableId="772944224">
    <w:abstractNumId w:val="35"/>
  </w:num>
  <w:num w:numId="48" w16cid:durableId="1510287648">
    <w:abstractNumId w:val="71"/>
  </w:num>
  <w:num w:numId="49" w16cid:durableId="1548687248">
    <w:abstractNumId w:val="50"/>
  </w:num>
  <w:num w:numId="50" w16cid:durableId="359014973">
    <w:abstractNumId w:val="54"/>
  </w:num>
  <w:num w:numId="51" w16cid:durableId="573931111">
    <w:abstractNumId w:val="19"/>
  </w:num>
  <w:num w:numId="52" w16cid:durableId="2070959409">
    <w:abstractNumId w:val="31"/>
  </w:num>
  <w:num w:numId="53" w16cid:durableId="1791240815">
    <w:abstractNumId w:val="48"/>
  </w:num>
  <w:num w:numId="54" w16cid:durableId="1068042605">
    <w:abstractNumId w:val="36"/>
  </w:num>
  <w:num w:numId="55" w16cid:durableId="1171607769">
    <w:abstractNumId w:val="47"/>
  </w:num>
  <w:num w:numId="56" w16cid:durableId="435105502">
    <w:abstractNumId w:val="57"/>
  </w:num>
  <w:num w:numId="57" w16cid:durableId="1451781860">
    <w:abstractNumId w:val="32"/>
  </w:num>
  <w:num w:numId="58" w16cid:durableId="1526334846">
    <w:abstractNumId w:val="52"/>
  </w:num>
  <w:num w:numId="59" w16cid:durableId="1746486810">
    <w:abstractNumId w:val="40"/>
  </w:num>
  <w:num w:numId="60" w16cid:durableId="938685096">
    <w:abstractNumId w:val="43"/>
  </w:num>
  <w:num w:numId="61" w16cid:durableId="135147593">
    <w:abstractNumId w:val="41"/>
  </w:num>
  <w:num w:numId="62" w16cid:durableId="1890916714">
    <w:abstractNumId w:val="1"/>
  </w:num>
  <w:num w:numId="63" w16cid:durableId="595333901">
    <w:abstractNumId w:val="10"/>
  </w:num>
  <w:num w:numId="64" w16cid:durableId="1703632849">
    <w:abstractNumId w:val="60"/>
  </w:num>
  <w:num w:numId="65" w16cid:durableId="1171986927">
    <w:abstractNumId w:val="12"/>
  </w:num>
  <w:num w:numId="66" w16cid:durableId="829979366">
    <w:abstractNumId w:val="38"/>
  </w:num>
  <w:num w:numId="67" w16cid:durableId="1126461028">
    <w:abstractNumId w:val="17"/>
  </w:num>
  <w:num w:numId="68" w16cid:durableId="1391534469">
    <w:abstractNumId w:val="65"/>
  </w:num>
  <w:num w:numId="69" w16cid:durableId="224995443">
    <w:abstractNumId w:val="59"/>
  </w:num>
  <w:num w:numId="70" w16cid:durableId="626815540">
    <w:abstractNumId w:val="16"/>
  </w:num>
  <w:num w:numId="71" w16cid:durableId="472716149">
    <w:abstractNumId w:val="63"/>
  </w:num>
  <w:num w:numId="72" w16cid:durableId="1582252979">
    <w:abstractNumId w:val="29"/>
  </w:num>
  <w:num w:numId="73" w16cid:durableId="1917202820">
    <w:abstractNumId w:val="73"/>
  </w:num>
  <w:num w:numId="74" w16cid:durableId="1977565579">
    <w:abstractNumId w:val="6"/>
  </w:num>
  <w:num w:numId="75" w16cid:durableId="768888280">
    <w:abstractNumId w:val="67"/>
  </w:num>
  <w:num w:numId="76" w16cid:durableId="1133794836">
    <w:abstractNumId w:val="51"/>
  </w:num>
  <w:numIdMacAtCleanup w:val="7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0"/>
  <w:embedTrueTypeFonts/>
  <w:attachedTemplate r:id="rId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efaultTabStop w:val="720"/>
  <w:drawingGridHorizontalSpacing w:val="140"/>
  <w:displayHorizontalDrawingGridEvery w:val="2"/>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a0MDMzMjWxNDUwMDC2NDVS0lEKTi0uzszPAykwrAUA9ij9aywAAAA="/>
  </w:docVars>
  <w:rsids>
    <w:rsidRoot w:val="008F4961"/>
    <w:rsid w:val="000008AA"/>
    <w:rsid w:val="00001C1D"/>
    <w:rsid w:val="000033A2"/>
    <w:rsid w:val="00003F3E"/>
    <w:rsid w:val="00004B02"/>
    <w:rsid w:val="00004C71"/>
    <w:rsid w:val="00004D32"/>
    <w:rsid w:val="000053A1"/>
    <w:rsid w:val="0000591C"/>
    <w:rsid w:val="00005C84"/>
    <w:rsid w:val="00006C34"/>
    <w:rsid w:val="0000714E"/>
    <w:rsid w:val="0000729C"/>
    <w:rsid w:val="0000789C"/>
    <w:rsid w:val="00007F05"/>
    <w:rsid w:val="00010060"/>
    <w:rsid w:val="00011468"/>
    <w:rsid w:val="00011F45"/>
    <w:rsid w:val="000131A3"/>
    <w:rsid w:val="000132BF"/>
    <w:rsid w:val="00013C0A"/>
    <w:rsid w:val="00013E60"/>
    <w:rsid w:val="00014008"/>
    <w:rsid w:val="0001404D"/>
    <w:rsid w:val="0001467F"/>
    <w:rsid w:val="000149C3"/>
    <w:rsid w:val="00016EEB"/>
    <w:rsid w:val="00017C44"/>
    <w:rsid w:val="0002090D"/>
    <w:rsid w:val="00020BF2"/>
    <w:rsid w:val="00020CAC"/>
    <w:rsid w:val="00021AA8"/>
    <w:rsid w:val="000231A1"/>
    <w:rsid w:val="000236B5"/>
    <w:rsid w:val="0002396F"/>
    <w:rsid w:val="00025085"/>
    <w:rsid w:val="00026D9B"/>
    <w:rsid w:val="00026E8E"/>
    <w:rsid w:val="000276DA"/>
    <w:rsid w:val="0003212C"/>
    <w:rsid w:val="000326CA"/>
    <w:rsid w:val="00032C87"/>
    <w:rsid w:val="00033014"/>
    <w:rsid w:val="000349ED"/>
    <w:rsid w:val="00034C79"/>
    <w:rsid w:val="00035CE8"/>
    <w:rsid w:val="00035D95"/>
    <w:rsid w:val="00036E23"/>
    <w:rsid w:val="00037534"/>
    <w:rsid w:val="0004057F"/>
    <w:rsid w:val="000407F8"/>
    <w:rsid w:val="00040894"/>
    <w:rsid w:val="00040A12"/>
    <w:rsid w:val="000412EC"/>
    <w:rsid w:val="0004229E"/>
    <w:rsid w:val="0004268F"/>
    <w:rsid w:val="000432B1"/>
    <w:rsid w:val="00043451"/>
    <w:rsid w:val="000434DF"/>
    <w:rsid w:val="0004354E"/>
    <w:rsid w:val="00043949"/>
    <w:rsid w:val="000440AA"/>
    <w:rsid w:val="0004416B"/>
    <w:rsid w:val="00044D74"/>
    <w:rsid w:val="00046373"/>
    <w:rsid w:val="000464C1"/>
    <w:rsid w:val="00046C00"/>
    <w:rsid w:val="00047818"/>
    <w:rsid w:val="0005049B"/>
    <w:rsid w:val="00051335"/>
    <w:rsid w:val="0005158E"/>
    <w:rsid w:val="00051741"/>
    <w:rsid w:val="00052332"/>
    <w:rsid w:val="000529ED"/>
    <w:rsid w:val="00053110"/>
    <w:rsid w:val="00053B9D"/>
    <w:rsid w:val="00053CE8"/>
    <w:rsid w:val="00055CA9"/>
    <w:rsid w:val="00056735"/>
    <w:rsid w:val="00056EB9"/>
    <w:rsid w:val="0005720B"/>
    <w:rsid w:val="00057E76"/>
    <w:rsid w:val="00060614"/>
    <w:rsid w:val="0006074B"/>
    <w:rsid w:val="00060E3E"/>
    <w:rsid w:val="00061EAF"/>
    <w:rsid w:val="00061FF6"/>
    <w:rsid w:val="000620E2"/>
    <w:rsid w:val="000625EB"/>
    <w:rsid w:val="0006339E"/>
    <w:rsid w:val="000638F0"/>
    <w:rsid w:val="0006410D"/>
    <w:rsid w:val="00064806"/>
    <w:rsid w:val="00065443"/>
    <w:rsid w:val="00067033"/>
    <w:rsid w:val="0006719A"/>
    <w:rsid w:val="00067268"/>
    <w:rsid w:val="000676E6"/>
    <w:rsid w:val="000700F9"/>
    <w:rsid w:val="000706FB"/>
    <w:rsid w:val="0007213A"/>
    <w:rsid w:val="00073579"/>
    <w:rsid w:val="000741EF"/>
    <w:rsid w:val="000749C5"/>
    <w:rsid w:val="00074F07"/>
    <w:rsid w:val="0007564C"/>
    <w:rsid w:val="0007577E"/>
    <w:rsid w:val="00076426"/>
    <w:rsid w:val="000765B7"/>
    <w:rsid w:val="00076E7A"/>
    <w:rsid w:val="00076FDD"/>
    <w:rsid w:val="00077149"/>
    <w:rsid w:val="000778B0"/>
    <w:rsid w:val="00080002"/>
    <w:rsid w:val="000802BB"/>
    <w:rsid w:val="00080FCD"/>
    <w:rsid w:val="00081281"/>
    <w:rsid w:val="00081601"/>
    <w:rsid w:val="00081796"/>
    <w:rsid w:val="00081CF6"/>
    <w:rsid w:val="00082231"/>
    <w:rsid w:val="0008232C"/>
    <w:rsid w:val="00082456"/>
    <w:rsid w:val="00082485"/>
    <w:rsid w:val="00082754"/>
    <w:rsid w:val="0008380D"/>
    <w:rsid w:val="00083A0D"/>
    <w:rsid w:val="00085103"/>
    <w:rsid w:val="00085203"/>
    <w:rsid w:val="00085D87"/>
    <w:rsid w:val="00086352"/>
    <w:rsid w:val="00086457"/>
    <w:rsid w:val="0008678B"/>
    <w:rsid w:val="000872DF"/>
    <w:rsid w:val="00090510"/>
    <w:rsid w:val="00090531"/>
    <w:rsid w:val="000906AA"/>
    <w:rsid w:val="00090E8C"/>
    <w:rsid w:val="00091081"/>
    <w:rsid w:val="0009121A"/>
    <w:rsid w:val="000912A4"/>
    <w:rsid w:val="0009172A"/>
    <w:rsid w:val="00092D2F"/>
    <w:rsid w:val="000932ED"/>
    <w:rsid w:val="00093BBD"/>
    <w:rsid w:val="000955BD"/>
    <w:rsid w:val="00097C02"/>
    <w:rsid w:val="000A0B89"/>
    <w:rsid w:val="000A12ED"/>
    <w:rsid w:val="000A1627"/>
    <w:rsid w:val="000A1A82"/>
    <w:rsid w:val="000A1AC3"/>
    <w:rsid w:val="000A2CA7"/>
    <w:rsid w:val="000A31E6"/>
    <w:rsid w:val="000A3C4C"/>
    <w:rsid w:val="000A5D45"/>
    <w:rsid w:val="000A6160"/>
    <w:rsid w:val="000A6221"/>
    <w:rsid w:val="000A627C"/>
    <w:rsid w:val="000A6AC9"/>
    <w:rsid w:val="000A7480"/>
    <w:rsid w:val="000A767E"/>
    <w:rsid w:val="000B0B85"/>
    <w:rsid w:val="000B1F3D"/>
    <w:rsid w:val="000B2B08"/>
    <w:rsid w:val="000B3023"/>
    <w:rsid w:val="000B3505"/>
    <w:rsid w:val="000B3542"/>
    <w:rsid w:val="000B3729"/>
    <w:rsid w:val="000B3931"/>
    <w:rsid w:val="000B3AB2"/>
    <w:rsid w:val="000B438B"/>
    <w:rsid w:val="000B4CF9"/>
    <w:rsid w:val="000B4D35"/>
    <w:rsid w:val="000B573C"/>
    <w:rsid w:val="000B58C9"/>
    <w:rsid w:val="000B6C30"/>
    <w:rsid w:val="000B6C74"/>
    <w:rsid w:val="000B7679"/>
    <w:rsid w:val="000B7F48"/>
    <w:rsid w:val="000B7FAD"/>
    <w:rsid w:val="000C00D4"/>
    <w:rsid w:val="000C0EBC"/>
    <w:rsid w:val="000C0F54"/>
    <w:rsid w:val="000C0F7C"/>
    <w:rsid w:val="000C1353"/>
    <w:rsid w:val="000C1537"/>
    <w:rsid w:val="000C1955"/>
    <w:rsid w:val="000C1AC5"/>
    <w:rsid w:val="000C242F"/>
    <w:rsid w:val="000C2722"/>
    <w:rsid w:val="000C34EC"/>
    <w:rsid w:val="000C3B9B"/>
    <w:rsid w:val="000C3D30"/>
    <w:rsid w:val="000C51F1"/>
    <w:rsid w:val="000C6865"/>
    <w:rsid w:val="000C73B6"/>
    <w:rsid w:val="000C78D3"/>
    <w:rsid w:val="000C7997"/>
    <w:rsid w:val="000C7C5A"/>
    <w:rsid w:val="000D02F3"/>
    <w:rsid w:val="000D07D6"/>
    <w:rsid w:val="000D0A69"/>
    <w:rsid w:val="000D0ABE"/>
    <w:rsid w:val="000D0F07"/>
    <w:rsid w:val="000D1622"/>
    <w:rsid w:val="000D2072"/>
    <w:rsid w:val="000D2127"/>
    <w:rsid w:val="000D24DE"/>
    <w:rsid w:val="000D282A"/>
    <w:rsid w:val="000D2C19"/>
    <w:rsid w:val="000D2CA4"/>
    <w:rsid w:val="000D4A13"/>
    <w:rsid w:val="000D57A2"/>
    <w:rsid w:val="000D5DB2"/>
    <w:rsid w:val="000D7347"/>
    <w:rsid w:val="000D78AF"/>
    <w:rsid w:val="000D7998"/>
    <w:rsid w:val="000D7DE3"/>
    <w:rsid w:val="000D7F04"/>
    <w:rsid w:val="000E042D"/>
    <w:rsid w:val="000E077E"/>
    <w:rsid w:val="000E1147"/>
    <w:rsid w:val="000E16BE"/>
    <w:rsid w:val="000E203E"/>
    <w:rsid w:val="000E4B2C"/>
    <w:rsid w:val="000E4C48"/>
    <w:rsid w:val="000E4E3C"/>
    <w:rsid w:val="000E55B2"/>
    <w:rsid w:val="000E5E0E"/>
    <w:rsid w:val="000E6558"/>
    <w:rsid w:val="000F1FDA"/>
    <w:rsid w:val="000F32BB"/>
    <w:rsid w:val="000F32D8"/>
    <w:rsid w:val="000F3C06"/>
    <w:rsid w:val="000F3DAB"/>
    <w:rsid w:val="000F3DEF"/>
    <w:rsid w:val="000F3E68"/>
    <w:rsid w:val="000F4040"/>
    <w:rsid w:val="000F431B"/>
    <w:rsid w:val="000F4880"/>
    <w:rsid w:val="000F4B81"/>
    <w:rsid w:val="000F4FCC"/>
    <w:rsid w:val="000F52F4"/>
    <w:rsid w:val="000F6340"/>
    <w:rsid w:val="000F7670"/>
    <w:rsid w:val="00100247"/>
    <w:rsid w:val="00101DC6"/>
    <w:rsid w:val="0010205D"/>
    <w:rsid w:val="0010274C"/>
    <w:rsid w:val="00104C96"/>
    <w:rsid w:val="00104CF5"/>
    <w:rsid w:val="001052E5"/>
    <w:rsid w:val="0010561C"/>
    <w:rsid w:val="001056CB"/>
    <w:rsid w:val="001066AD"/>
    <w:rsid w:val="001077C6"/>
    <w:rsid w:val="001078E4"/>
    <w:rsid w:val="001110D2"/>
    <w:rsid w:val="001116F5"/>
    <w:rsid w:val="00111BC2"/>
    <w:rsid w:val="00112A4D"/>
    <w:rsid w:val="001131E0"/>
    <w:rsid w:val="001135BF"/>
    <w:rsid w:val="00113808"/>
    <w:rsid w:val="00113CE3"/>
    <w:rsid w:val="00114898"/>
    <w:rsid w:val="00115336"/>
    <w:rsid w:val="00115682"/>
    <w:rsid w:val="001156E7"/>
    <w:rsid w:val="00115BCF"/>
    <w:rsid w:val="00117346"/>
    <w:rsid w:val="001179C2"/>
    <w:rsid w:val="00117AEC"/>
    <w:rsid w:val="001207BF"/>
    <w:rsid w:val="00120A79"/>
    <w:rsid w:val="00120C33"/>
    <w:rsid w:val="00120EEC"/>
    <w:rsid w:val="001214F6"/>
    <w:rsid w:val="00121BE9"/>
    <w:rsid w:val="00121EC5"/>
    <w:rsid w:val="00122FE0"/>
    <w:rsid w:val="00123A8C"/>
    <w:rsid w:val="00124307"/>
    <w:rsid w:val="00124F36"/>
    <w:rsid w:val="00125EE3"/>
    <w:rsid w:val="001264AC"/>
    <w:rsid w:val="00126E41"/>
    <w:rsid w:val="00126F16"/>
    <w:rsid w:val="00131635"/>
    <w:rsid w:val="00132D00"/>
    <w:rsid w:val="00132EE2"/>
    <w:rsid w:val="00132FC1"/>
    <w:rsid w:val="00133B1A"/>
    <w:rsid w:val="00134841"/>
    <w:rsid w:val="00134CC3"/>
    <w:rsid w:val="0013535A"/>
    <w:rsid w:val="00135D22"/>
    <w:rsid w:val="001362E9"/>
    <w:rsid w:val="00136333"/>
    <w:rsid w:val="00136373"/>
    <w:rsid w:val="00136C01"/>
    <w:rsid w:val="00136C22"/>
    <w:rsid w:val="00137138"/>
    <w:rsid w:val="00137370"/>
    <w:rsid w:val="00137E2D"/>
    <w:rsid w:val="001406F8"/>
    <w:rsid w:val="001408E7"/>
    <w:rsid w:val="00140DB8"/>
    <w:rsid w:val="0014133F"/>
    <w:rsid w:val="00141AEC"/>
    <w:rsid w:val="00141D69"/>
    <w:rsid w:val="00143389"/>
    <w:rsid w:val="00144000"/>
    <w:rsid w:val="0014402F"/>
    <w:rsid w:val="001448DE"/>
    <w:rsid w:val="00147AF3"/>
    <w:rsid w:val="00147C2C"/>
    <w:rsid w:val="00150649"/>
    <w:rsid w:val="001510A2"/>
    <w:rsid w:val="001513F4"/>
    <w:rsid w:val="00151618"/>
    <w:rsid w:val="00151817"/>
    <w:rsid w:val="00151B51"/>
    <w:rsid w:val="00151C4F"/>
    <w:rsid w:val="001521FB"/>
    <w:rsid w:val="0015329D"/>
    <w:rsid w:val="00153E51"/>
    <w:rsid w:val="001541CC"/>
    <w:rsid w:val="0015569B"/>
    <w:rsid w:val="001600B3"/>
    <w:rsid w:val="00160B29"/>
    <w:rsid w:val="001619E4"/>
    <w:rsid w:val="001626A7"/>
    <w:rsid w:val="00162701"/>
    <w:rsid w:val="00162E9D"/>
    <w:rsid w:val="00164186"/>
    <w:rsid w:val="00165099"/>
    <w:rsid w:val="0016570E"/>
    <w:rsid w:val="00165863"/>
    <w:rsid w:val="00165DF8"/>
    <w:rsid w:val="001663A3"/>
    <w:rsid w:val="00167927"/>
    <w:rsid w:val="001711FF"/>
    <w:rsid w:val="00172FC5"/>
    <w:rsid w:val="00173B3A"/>
    <w:rsid w:val="00173F69"/>
    <w:rsid w:val="00174829"/>
    <w:rsid w:val="001748E6"/>
    <w:rsid w:val="00174B02"/>
    <w:rsid w:val="0017586A"/>
    <w:rsid w:val="00176798"/>
    <w:rsid w:val="00176C83"/>
    <w:rsid w:val="0018024C"/>
    <w:rsid w:val="00180349"/>
    <w:rsid w:val="001807DA"/>
    <w:rsid w:val="001813B1"/>
    <w:rsid w:val="00183046"/>
    <w:rsid w:val="001831FF"/>
    <w:rsid w:val="001838ED"/>
    <w:rsid w:val="001853AE"/>
    <w:rsid w:val="001869AE"/>
    <w:rsid w:val="00187383"/>
    <w:rsid w:val="001875A1"/>
    <w:rsid w:val="00187945"/>
    <w:rsid w:val="0019031B"/>
    <w:rsid w:val="00190B04"/>
    <w:rsid w:val="00190D93"/>
    <w:rsid w:val="001913A3"/>
    <w:rsid w:val="00191508"/>
    <w:rsid w:val="001917D9"/>
    <w:rsid w:val="00192025"/>
    <w:rsid w:val="001930BD"/>
    <w:rsid w:val="00193854"/>
    <w:rsid w:val="00193F27"/>
    <w:rsid w:val="0019560B"/>
    <w:rsid w:val="00195C9A"/>
    <w:rsid w:val="00195E2B"/>
    <w:rsid w:val="0019630A"/>
    <w:rsid w:val="0019631C"/>
    <w:rsid w:val="001965F2"/>
    <w:rsid w:val="001976B2"/>
    <w:rsid w:val="00197B5D"/>
    <w:rsid w:val="001A07DF"/>
    <w:rsid w:val="001A089E"/>
    <w:rsid w:val="001A20D1"/>
    <w:rsid w:val="001A2138"/>
    <w:rsid w:val="001A28B4"/>
    <w:rsid w:val="001A2E5E"/>
    <w:rsid w:val="001A2FB3"/>
    <w:rsid w:val="001A3311"/>
    <w:rsid w:val="001A375B"/>
    <w:rsid w:val="001A4B24"/>
    <w:rsid w:val="001A4B9E"/>
    <w:rsid w:val="001A4D0F"/>
    <w:rsid w:val="001A5C7B"/>
    <w:rsid w:val="001A712D"/>
    <w:rsid w:val="001B03C6"/>
    <w:rsid w:val="001B10AE"/>
    <w:rsid w:val="001B1575"/>
    <w:rsid w:val="001B2CCF"/>
    <w:rsid w:val="001B30A8"/>
    <w:rsid w:val="001B30D8"/>
    <w:rsid w:val="001B3908"/>
    <w:rsid w:val="001B3A36"/>
    <w:rsid w:val="001B4580"/>
    <w:rsid w:val="001B4DFE"/>
    <w:rsid w:val="001B610D"/>
    <w:rsid w:val="001B7021"/>
    <w:rsid w:val="001B78F8"/>
    <w:rsid w:val="001B7988"/>
    <w:rsid w:val="001C03B4"/>
    <w:rsid w:val="001C0A40"/>
    <w:rsid w:val="001C0AF6"/>
    <w:rsid w:val="001C0B49"/>
    <w:rsid w:val="001C0D3C"/>
    <w:rsid w:val="001C0F3C"/>
    <w:rsid w:val="001C0FAF"/>
    <w:rsid w:val="001C2D1E"/>
    <w:rsid w:val="001C30A1"/>
    <w:rsid w:val="001C326A"/>
    <w:rsid w:val="001C3450"/>
    <w:rsid w:val="001C366F"/>
    <w:rsid w:val="001C37F1"/>
    <w:rsid w:val="001C38D3"/>
    <w:rsid w:val="001C3CDE"/>
    <w:rsid w:val="001C50B9"/>
    <w:rsid w:val="001C530C"/>
    <w:rsid w:val="001C6408"/>
    <w:rsid w:val="001C6C2E"/>
    <w:rsid w:val="001D0158"/>
    <w:rsid w:val="001D0608"/>
    <w:rsid w:val="001D0846"/>
    <w:rsid w:val="001D086E"/>
    <w:rsid w:val="001D116F"/>
    <w:rsid w:val="001D2337"/>
    <w:rsid w:val="001D242F"/>
    <w:rsid w:val="001D2758"/>
    <w:rsid w:val="001D3FF9"/>
    <w:rsid w:val="001D41D6"/>
    <w:rsid w:val="001D47D5"/>
    <w:rsid w:val="001D5475"/>
    <w:rsid w:val="001D5B7A"/>
    <w:rsid w:val="001D636C"/>
    <w:rsid w:val="001D666F"/>
    <w:rsid w:val="001D6AB6"/>
    <w:rsid w:val="001E0ADC"/>
    <w:rsid w:val="001E0B48"/>
    <w:rsid w:val="001E0C39"/>
    <w:rsid w:val="001E0D92"/>
    <w:rsid w:val="001E0FAE"/>
    <w:rsid w:val="001E12A1"/>
    <w:rsid w:val="001E1359"/>
    <w:rsid w:val="001E243F"/>
    <w:rsid w:val="001E291A"/>
    <w:rsid w:val="001E29FF"/>
    <w:rsid w:val="001E2D89"/>
    <w:rsid w:val="001E2E43"/>
    <w:rsid w:val="001E3790"/>
    <w:rsid w:val="001E4390"/>
    <w:rsid w:val="001E4763"/>
    <w:rsid w:val="001E48AD"/>
    <w:rsid w:val="001E5232"/>
    <w:rsid w:val="001E52F1"/>
    <w:rsid w:val="001E538A"/>
    <w:rsid w:val="001E57AD"/>
    <w:rsid w:val="001E5FE9"/>
    <w:rsid w:val="001E773F"/>
    <w:rsid w:val="001E7FD5"/>
    <w:rsid w:val="001F011B"/>
    <w:rsid w:val="001F0255"/>
    <w:rsid w:val="001F07F6"/>
    <w:rsid w:val="001F0AEE"/>
    <w:rsid w:val="001F1557"/>
    <w:rsid w:val="001F1A59"/>
    <w:rsid w:val="001F23DC"/>
    <w:rsid w:val="001F2C8E"/>
    <w:rsid w:val="001F2ED6"/>
    <w:rsid w:val="001F34EE"/>
    <w:rsid w:val="001F38D7"/>
    <w:rsid w:val="001F46AA"/>
    <w:rsid w:val="001F49AB"/>
    <w:rsid w:val="001F6A2E"/>
    <w:rsid w:val="001F7D75"/>
    <w:rsid w:val="00200344"/>
    <w:rsid w:val="002007BC"/>
    <w:rsid w:val="00201F45"/>
    <w:rsid w:val="002021AA"/>
    <w:rsid w:val="00202A4A"/>
    <w:rsid w:val="002033EA"/>
    <w:rsid w:val="00203FDC"/>
    <w:rsid w:val="00204022"/>
    <w:rsid w:val="002063BC"/>
    <w:rsid w:val="002071BF"/>
    <w:rsid w:val="00207CAE"/>
    <w:rsid w:val="0021037A"/>
    <w:rsid w:val="002106B3"/>
    <w:rsid w:val="002107E9"/>
    <w:rsid w:val="0021290A"/>
    <w:rsid w:val="00212A6D"/>
    <w:rsid w:val="002130F6"/>
    <w:rsid w:val="0021361E"/>
    <w:rsid w:val="00213A0A"/>
    <w:rsid w:val="00214388"/>
    <w:rsid w:val="00214480"/>
    <w:rsid w:val="00214662"/>
    <w:rsid w:val="00217241"/>
    <w:rsid w:val="002173D7"/>
    <w:rsid w:val="00217CB2"/>
    <w:rsid w:val="00220DA5"/>
    <w:rsid w:val="00220DEF"/>
    <w:rsid w:val="002212B6"/>
    <w:rsid w:val="00221CED"/>
    <w:rsid w:val="002224BE"/>
    <w:rsid w:val="00222640"/>
    <w:rsid w:val="00222B97"/>
    <w:rsid w:val="00222DD4"/>
    <w:rsid w:val="00223E3A"/>
    <w:rsid w:val="002243F8"/>
    <w:rsid w:val="0022452E"/>
    <w:rsid w:val="00225597"/>
    <w:rsid w:val="00226311"/>
    <w:rsid w:val="00230100"/>
    <w:rsid w:val="00230213"/>
    <w:rsid w:val="00230312"/>
    <w:rsid w:val="00231385"/>
    <w:rsid w:val="0023217A"/>
    <w:rsid w:val="0023245A"/>
    <w:rsid w:val="00233061"/>
    <w:rsid w:val="00233F70"/>
    <w:rsid w:val="00234508"/>
    <w:rsid w:val="0023482A"/>
    <w:rsid w:val="00234A9F"/>
    <w:rsid w:val="00234B6C"/>
    <w:rsid w:val="002355D4"/>
    <w:rsid w:val="00235D23"/>
    <w:rsid w:val="00236622"/>
    <w:rsid w:val="00236EC0"/>
    <w:rsid w:val="00236F23"/>
    <w:rsid w:val="00241A33"/>
    <w:rsid w:val="002426CC"/>
    <w:rsid w:val="00242F94"/>
    <w:rsid w:val="0024391C"/>
    <w:rsid w:val="00244512"/>
    <w:rsid w:val="00244915"/>
    <w:rsid w:val="0024496D"/>
    <w:rsid w:val="00245055"/>
    <w:rsid w:val="00245425"/>
    <w:rsid w:val="00245C14"/>
    <w:rsid w:val="00245C7C"/>
    <w:rsid w:val="00245CEC"/>
    <w:rsid w:val="00246B63"/>
    <w:rsid w:val="00247683"/>
    <w:rsid w:val="0025072B"/>
    <w:rsid w:val="00251618"/>
    <w:rsid w:val="002526D7"/>
    <w:rsid w:val="00252800"/>
    <w:rsid w:val="002535DE"/>
    <w:rsid w:val="0025388D"/>
    <w:rsid w:val="002538AF"/>
    <w:rsid w:val="0025430D"/>
    <w:rsid w:val="002559D4"/>
    <w:rsid w:val="00255E68"/>
    <w:rsid w:val="00256841"/>
    <w:rsid w:val="00256E86"/>
    <w:rsid w:val="00257CF8"/>
    <w:rsid w:val="002601B5"/>
    <w:rsid w:val="002605C8"/>
    <w:rsid w:val="0026072B"/>
    <w:rsid w:val="00260C9D"/>
    <w:rsid w:val="002611B8"/>
    <w:rsid w:val="00261363"/>
    <w:rsid w:val="00261C3A"/>
    <w:rsid w:val="0026225B"/>
    <w:rsid w:val="002642A5"/>
    <w:rsid w:val="00265D26"/>
    <w:rsid w:val="00266304"/>
    <w:rsid w:val="00266FB3"/>
    <w:rsid w:val="00270553"/>
    <w:rsid w:val="002705A3"/>
    <w:rsid w:val="00270AB5"/>
    <w:rsid w:val="0027147A"/>
    <w:rsid w:val="00271DEF"/>
    <w:rsid w:val="00272714"/>
    <w:rsid w:val="00272876"/>
    <w:rsid w:val="00272CDB"/>
    <w:rsid w:val="00273114"/>
    <w:rsid w:val="00273F11"/>
    <w:rsid w:val="0027620F"/>
    <w:rsid w:val="002763DB"/>
    <w:rsid w:val="00276A75"/>
    <w:rsid w:val="00276E27"/>
    <w:rsid w:val="00277CAF"/>
    <w:rsid w:val="00280401"/>
    <w:rsid w:val="00281080"/>
    <w:rsid w:val="00281094"/>
    <w:rsid w:val="002810CB"/>
    <w:rsid w:val="00281194"/>
    <w:rsid w:val="00281643"/>
    <w:rsid w:val="00281DCD"/>
    <w:rsid w:val="00282503"/>
    <w:rsid w:val="0028370E"/>
    <w:rsid w:val="00283D52"/>
    <w:rsid w:val="0028416F"/>
    <w:rsid w:val="00284DB2"/>
    <w:rsid w:val="002852FC"/>
    <w:rsid w:val="00285AEA"/>
    <w:rsid w:val="00285BC5"/>
    <w:rsid w:val="0028641E"/>
    <w:rsid w:val="0028667F"/>
    <w:rsid w:val="00286AA5"/>
    <w:rsid w:val="0028749A"/>
    <w:rsid w:val="002875DD"/>
    <w:rsid w:val="00287F44"/>
    <w:rsid w:val="00290222"/>
    <w:rsid w:val="0029060F"/>
    <w:rsid w:val="00290F99"/>
    <w:rsid w:val="00290FDA"/>
    <w:rsid w:val="00291469"/>
    <w:rsid w:val="0029207F"/>
    <w:rsid w:val="002920B3"/>
    <w:rsid w:val="00294267"/>
    <w:rsid w:val="00294E65"/>
    <w:rsid w:val="002950D2"/>
    <w:rsid w:val="00295BFF"/>
    <w:rsid w:val="00296078"/>
    <w:rsid w:val="0029625C"/>
    <w:rsid w:val="0029735F"/>
    <w:rsid w:val="00297660"/>
    <w:rsid w:val="00297E13"/>
    <w:rsid w:val="002A02BB"/>
    <w:rsid w:val="002A039B"/>
    <w:rsid w:val="002A096A"/>
    <w:rsid w:val="002A22FE"/>
    <w:rsid w:val="002A2EFB"/>
    <w:rsid w:val="002A3384"/>
    <w:rsid w:val="002A3997"/>
    <w:rsid w:val="002A3A25"/>
    <w:rsid w:val="002A3D7F"/>
    <w:rsid w:val="002A45FD"/>
    <w:rsid w:val="002A4819"/>
    <w:rsid w:val="002A4A0F"/>
    <w:rsid w:val="002A4A7A"/>
    <w:rsid w:val="002A58B5"/>
    <w:rsid w:val="002A656F"/>
    <w:rsid w:val="002A6A49"/>
    <w:rsid w:val="002A79E5"/>
    <w:rsid w:val="002A7CD5"/>
    <w:rsid w:val="002B0820"/>
    <w:rsid w:val="002B1294"/>
    <w:rsid w:val="002B15C9"/>
    <w:rsid w:val="002B1E87"/>
    <w:rsid w:val="002B20DB"/>
    <w:rsid w:val="002B2832"/>
    <w:rsid w:val="002B349B"/>
    <w:rsid w:val="002B3706"/>
    <w:rsid w:val="002B37D2"/>
    <w:rsid w:val="002B3D11"/>
    <w:rsid w:val="002B3E95"/>
    <w:rsid w:val="002B78FD"/>
    <w:rsid w:val="002B7929"/>
    <w:rsid w:val="002C3091"/>
    <w:rsid w:val="002C3F26"/>
    <w:rsid w:val="002C4196"/>
    <w:rsid w:val="002C4C03"/>
    <w:rsid w:val="002C55A6"/>
    <w:rsid w:val="002C5B50"/>
    <w:rsid w:val="002C6664"/>
    <w:rsid w:val="002C75B6"/>
    <w:rsid w:val="002C7941"/>
    <w:rsid w:val="002C79AC"/>
    <w:rsid w:val="002C7DF0"/>
    <w:rsid w:val="002D080A"/>
    <w:rsid w:val="002D185A"/>
    <w:rsid w:val="002D220D"/>
    <w:rsid w:val="002D2BAB"/>
    <w:rsid w:val="002D37EB"/>
    <w:rsid w:val="002D4144"/>
    <w:rsid w:val="002D5212"/>
    <w:rsid w:val="002D552C"/>
    <w:rsid w:val="002D55B1"/>
    <w:rsid w:val="002D5F7E"/>
    <w:rsid w:val="002D6314"/>
    <w:rsid w:val="002D6EC8"/>
    <w:rsid w:val="002D6F50"/>
    <w:rsid w:val="002E0A8A"/>
    <w:rsid w:val="002E0C4C"/>
    <w:rsid w:val="002E100F"/>
    <w:rsid w:val="002E38B5"/>
    <w:rsid w:val="002E4152"/>
    <w:rsid w:val="002E4AA7"/>
    <w:rsid w:val="002E535B"/>
    <w:rsid w:val="002E54F1"/>
    <w:rsid w:val="002E5B2D"/>
    <w:rsid w:val="002E5D89"/>
    <w:rsid w:val="002E5FFC"/>
    <w:rsid w:val="002E688F"/>
    <w:rsid w:val="002E75FA"/>
    <w:rsid w:val="002F0B5C"/>
    <w:rsid w:val="002F1895"/>
    <w:rsid w:val="002F40F9"/>
    <w:rsid w:val="002F4984"/>
    <w:rsid w:val="002F4CE9"/>
    <w:rsid w:val="002F637F"/>
    <w:rsid w:val="002F7283"/>
    <w:rsid w:val="002F79D1"/>
    <w:rsid w:val="002F7AA8"/>
    <w:rsid w:val="00300FF6"/>
    <w:rsid w:val="00302613"/>
    <w:rsid w:val="00302BF8"/>
    <w:rsid w:val="00302D64"/>
    <w:rsid w:val="00302E6C"/>
    <w:rsid w:val="0030594A"/>
    <w:rsid w:val="00305BA9"/>
    <w:rsid w:val="00306BB4"/>
    <w:rsid w:val="00307200"/>
    <w:rsid w:val="00307AEC"/>
    <w:rsid w:val="0031259F"/>
    <w:rsid w:val="00313E24"/>
    <w:rsid w:val="00314FF9"/>
    <w:rsid w:val="00315061"/>
    <w:rsid w:val="003154C5"/>
    <w:rsid w:val="00316697"/>
    <w:rsid w:val="00316F22"/>
    <w:rsid w:val="00317198"/>
    <w:rsid w:val="003200FA"/>
    <w:rsid w:val="00320137"/>
    <w:rsid w:val="00320559"/>
    <w:rsid w:val="00321F49"/>
    <w:rsid w:val="00322481"/>
    <w:rsid w:val="003229DD"/>
    <w:rsid w:val="00322B24"/>
    <w:rsid w:val="003234FC"/>
    <w:rsid w:val="003238D5"/>
    <w:rsid w:val="00324C35"/>
    <w:rsid w:val="0032599D"/>
    <w:rsid w:val="00325A64"/>
    <w:rsid w:val="00325DF4"/>
    <w:rsid w:val="0032626D"/>
    <w:rsid w:val="00326364"/>
    <w:rsid w:val="003267DF"/>
    <w:rsid w:val="0032794B"/>
    <w:rsid w:val="0032794E"/>
    <w:rsid w:val="00331243"/>
    <w:rsid w:val="00331C1F"/>
    <w:rsid w:val="0033269A"/>
    <w:rsid w:val="00332A20"/>
    <w:rsid w:val="003332F3"/>
    <w:rsid w:val="0033366A"/>
    <w:rsid w:val="003341BC"/>
    <w:rsid w:val="003341F4"/>
    <w:rsid w:val="00334441"/>
    <w:rsid w:val="00334EEB"/>
    <w:rsid w:val="0033556E"/>
    <w:rsid w:val="00336532"/>
    <w:rsid w:val="0033698F"/>
    <w:rsid w:val="00336A2D"/>
    <w:rsid w:val="00336B9B"/>
    <w:rsid w:val="0033741E"/>
    <w:rsid w:val="00340481"/>
    <w:rsid w:val="00340BFB"/>
    <w:rsid w:val="0034119D"/>
    <w:rsid w:val="0034139F"/>
    <w:rsid w:val="0034250A"/>
    <w:rsid w:val="003425A0"/>
    <w:rsid w:val="00343869"/>
    <w:rsid w:val="00343CB8"/>
    <w:rsid w:val="003442AF"/>
    <w:rsid w:val="00344601"/>
    <w:rsid w:val="00344D04"/>
    <w:rsid w:val="00345859"/>
    <w:rsid w:val="00346A65"/>
    <w:rsid w:val="00347BF5"/>
    <w:rsid w:val="00350298"/>
    <w:rsid w:val="003502B8"/>
    <w:rsid w:val="003509A2"/>
    <w:rsid w:val="0035235E"/>
    <w:rsid w:val="003523D6"/>
    <w:rsid w:val="00352926"/>
    <w:rsid w:val="0035461D"/>
    <w:rsid w:val="003547FD"/>
    <w:rsid w:val="00354C00"/>
    <w:rsid w:val="00354FD6"/>
    <w:rsid w:val="0035558A"/>
    <w:rsid w:val="00355CDC"/>
    <w:rsid w:val="003567D6"/>
    <w:rsid w:val="00356A05"/>
    <w:rsid w:val="00357305"/>
    <w:rsid w:val="0035746F"/>
    <w:rsid w:val="00360317"/>
    <w:rsid w:val="0036117A"/>
    <w:rsid w:val="003619B1"/>
    <w:rsid w:val="00362BA7"/>
    <w:rsid w:val="00362F00"/>
    <w:rsid w:val="0036372B"/>
    <w:rsid w:val="00364B49"/>
    <w:rsid w:val="00364E77"/>
    <w:rsid w:val="00365437"/>
    <w:rsid w:val="00365F18"/>
    <w:rsid w:val="00366067"/>
    <w:rsid w:val="00366A3D"/>
    <w:rsid w:val="00366D0C"/>
    <w:rsid w:val="00367F2B"/>
    <w:rsid w:val="00370A3B"/>
    <w:rsid w:val="00370B82"/>
    <w:rsid w:val="003741D2"/>
    <w:rsid w:val="0037449D"/>
    <w:rsid w:val="003744DC"/>
    <w:rsid w:val="0037458D"/>
    <w:rsid w:val="00374CB3"/>
    <w:rsid w:val="003763EE"/>
    <w:rsid w:val="003766DC"/>
    <w:rsid w:val="00376BB0"/>
    <w:rsid w:val="00377BAF"/>
    <w:rsid w:val="00377BCD"/>
    <w:rsid w:val="003809AE"/>
    <w:rsid w:val="00381C4C"/>
    <w:rsid w:val="0038239B"/>
    <w:rsid w:val="00382E33"/>
    <w:rsid w:val="0038327A"/>
    <w:rsid w:val="00383968"/>
    <w:rsid w:val="003846BE"/>
    <w:rsid w:val="00384C4C"/>
    <w:rsid w:val="00384EA5"/>
    <w:rsid w:val="00386587"/>
    <w:rsid w:val="003867E0"/>
    <w:rsid w:val="00386883"/>
    <w:rsid w:val="00386993"/>
    <w:rsid w:val="003904FD"/>
    <w:rsid w:val="00390979"/>
    <w:rsid w:val="00391816"/>
    <w:rsid w:val="00391DE8"/>
    <w:rsid w:val="00392562"/>
    <w:rsid w:val="0039312B"/>
    <w:rsid w:val="003932E2"/>
    <w:rsid w:val="00393694"/>
    <w:rsid w:val="0039501C"/>
    <w:rsid w:val="003955F4"/>
    <w:rsid w:val="0039574C"/>
    <w:rsid w:val="003962D0"/>
    <w:rsid w:val="00397314"/>
    <w:rsid w:val="00397682"/>
    <w:rsid w:val="003978EE"/>
    <w:rsid w:val="003A0025"/>
    <w:rsid w:val="003A29BA"/>
    <w:rsid w:val="003A34FB"/>
    <w:rsid w:val="003A4128"/>
    <w:rsid w:val="003A5211"/>
    <w:rsid w:val="003A52BE"/>
    <w:rsid w:val="003A60F0"/>
    <w:rsid w:val="003A776D"/>
    <w:rsid w:val="003B0746"/>
    <w:rsid w:val="003B0C8A"/>
    <w:rsid w:val="003B0C94"/>
    <w:rsid w:val="003B34BE"/>
    <w:rsid w:val="003B3832"/>
    <w:rsid w:val="003B3F39"/>
    <w:rsid w:val="003B4BA1"/>
    <w:rsid w:val="003B5252"/>
    <w:rsid w:val="003B5FD8"/>
    <w:rsid w:val="003B63EC"/>
    <w:rsid w:val="003B6F09"/>
    <w:rsid w:val="003B77FF"/>
    <w:rsid w:val="003C053F"/>
    <w:rsid w:val="003C063F"/>
    <w:rsid w:val="003C0691"/>
    <w:rsid w:val="003C0CDC"/>
    <w:rsid w:val="003C132E"/>
    <w:rsid w:val="003C1FCE"/>
    <w:rsid w:val="003C25FD"/>
    <w:rsid w:val="003C3145"/>
    <w:rsid w:val="003C451A"/>
    <w:rsid w:val="003C46DC"/>
    <w:rsid w:val="003C4A3D"/>
    <w:rsid w:val="003C55F6"/>
    <w:rsid w:val="003C57C9"/>
    <w:rsid w:val="003C5B88"/>
    <w:rsid w:val="003C5D2C"/>
    <w:rsid w:val="003C61B2"/>
    <w:rsid w:val="003C7928"/>
    <w:rsid w:val="003D04FA"/>
    <w:rsid w:val="003D0A7D"/>
    <w:rsid w:val="003D19FA"/>
    <w:rsid w:val="003D2B61"/>
    <w:rsid w:val="003D31FE"/>
    <w:rsid w:val="003D369B"/>
    <w:rsid w:val="003D3777"/>
    <w:rsid w:val="003D4B1A"/>
    <w:rsid w:val="003D4B35"/>
    <w:rsid w:val="003D528A"/>
    <w:rsid w:val="003D5BA1"/>
    <w:rsid w:val="003D5CF1"/>
    <w:rsid w:val="003D6075"/>
    <w:rsid w:val="003D61D6"/>
    <w:rsid w:val="003D6622"/>
    <w:rsid w:val="003D70AB"/>
    <w:rsid w:val="003D7355"/>
    <w:rsid w:val="003E0E59"/>
    <w:rsid w:val="003E0FA8"/>
    <w:rsid w:val="003E12EA"/>
    <w:rsid w:val="003E1385"/>
    <w:rsid w:val="003E1DAD"/>
    <w:rsid w:val="003E216E"/>
    <w:rsid w:val="003E37CC"/>
    <w:rsid w:val="003E3989"/>
    <w:rsid w:val="003E3C90"/>
    <w:rsid w:val="003E3DB0"/>
    <w:rsid w:val="003E4FFB"/>
    <w:rsid w:val="003E6416"/>
    <w:rsid w:val="003E7710"/>
    <w:rsid w:val="003F05C4"/>
    <w:rsid w:val="003F12F9"/>
    <w:rsid w:val="003F148D"/>
    <w:rsid w:val="003F1C1D"/>
    <w:rsid w:val="003F204C"/>
    <w:rsid w:val="003F24C7"/>
    <w:rsid w:val="003F2984"/>
    <w:rsid w:val="003F3AEC"/>
    <w:rsid w:val="003F426C"/>
    <w:rsid w:val="003F437C"/>
    <w:rsid w:val="003F4986"/>
    <w:rsid w:val="003F5ED6"/>
    <w:rsid w:val="003F6521"/>
    <w:rsid w:val="004008C7"/>
    <w:rsid w:val="004019A6"/>
    <w:rsid w:val="00401BD0"/>
    <w:rsid w:val="0040210F"/>
    <w:rsid w:val="004027C9"/>
    <w:rsid w:val="004029A2"/>
    <w:rsid w:val="004047B9"/>
    <w:rsid w:val="004048D7"/>
    <w:rsid w:val="00404D63"/>
    <w:rsid w:val="0040525D"/>
    <w:rsid w:val="004052C5"/>
    <w:rsid w:val="00406799"/>
    <w:rsid w:val="004077C4"/>
    <w:rsid w:val="004118F7"/>
    <w:rsid w:val="00412343"/>
    <w:rsid w:val="0041265F"/>
    <w:rsid w:val="00412774"/>
    <w:rsid w:val="00412B90"/>
    <w:rsid w:val="004139D8"/>
    <w:rsid w:val="00413CD9"/>
    <w:rsid w:val="0041463B"/>
    <w:rsid w:val="00415C29"/>
    <w:rsid w:val="004161AC"/>
    <w:rsid w:val="004161B0"/>
    <w:rsid w:val="004163DD"/>
    <w:rsid w:val="00417AF4"/>
    <w:rsid w:val="004200D8"/>
    <w:rsid w:val="00421FCB"/>
    <w:rsid w:val="00422D96"/>
    <w:rsid w:val="00422F20"/>
    <w:rsid w:val="00424452"/>
    <w:rsid w:val="00425227"/>
    <w:rsid w:val="0042640F"/>
    <w:rsid w:val="00427142"/>
    <w:rsid w:val="004273B8"/>
    <w:rsid w:val="0043055A"/>
    <w:rsid w:val="004308B7"/>
    <w:rsid w:val="00431449"/>
    <w:rsid w:val="004317FD"/>
    <w:rsid w:val="004318DF"/>
    <w:rsid w:val="004330C2"/>
    <w:rsid w:val="00433180"/>
    <w:rsid w:val="004333A1"/>
    <w:rsid w:val="004333F7"/>
    <w:rsid w:val="00433D3C"/>
    <w:rsid w:val="00433F9E"/>
    <w:rsid w:val="00435193"/>
    <w:rsid w:val="00436002"/>
    <w:rsid w:val="0043690F"/>
    <w:rsid w:val="00436C51"/>
    <w:rsid w:val="00437DD8"/>
    <w:rsid w:val="0044021C"/>
    <w:rsid w:val="004408DA"/>
    <w:rsid w:val="00440DA1"/>
    <w:rsid w:val="00441B81"/>
    <w:rsid w:val="004428D8"/>
    <w:rsid w:val="00442B92"/>
    <w:rsid w:val="00442C08"/>
    <w:rsid w:val="00443E4B"/>
    <w:rsid w:val="00444C85"/>
    <w:rsid w:val="004453FB"/>
    <w:rsid w:val="00445656"/>
    <w:rsid w:val="00446333"/>
    <w:rsid w:val="0044684A"/>
    <w:rsid w:val="0044720B"/>
    <w:rsid w:val="00447301"/>
    <w:rsid w:val="00447706"/>
    <w:rsid w:val="00447D14"/>
    <w:rsid w:val="00447FED"/>
    <w:rsid w:val="00450036"/>
    <w:rsid w:val="00452016"/>
    <w:rsid w:val="00452057"/>
    <w:rsid w:val="0045208A"/>
    <w:rsid w:val="00452F6D"/>
    <w:rsid w:val="004530D3"/>
    <w:rsid w:val="00454052"/>
    <w:rsid w:val="00454413"/>
    <w:rsid w:val="004549AD"/>
    <w:rsid w:val="00455ADD"/>
    <w:rsid w:val="00455BC7"/>
    <w:rsid w:val="00455D52"/>
    <w:rsid w:val="0045681A"/>
    <w:rsid w:val="00456F69"/>
    <w:rsid w:val="00457CDB"/>
    <w:rsid w:val="0046140A"/>
    <w:rsid w:val="00461B6A"/>
    <w:rsid w:val="004621C2"/>
    <w:rsid w:val="00462395"/>
    <w:rsid w:val="00462711"/>
    <w:rsid w:val="004630E7"/>
    <w:rsid w:val="00463323"/>
    <w:rsid w:val="00463A40"/>
    <w:rsid w:val="0046428D"/>
    <w:rsid w:val="004642B7"/>
    <w:rsid w:val="00464AC2"/>
    <w:rsid w:val="0046573B"/>
    <w:rsid w:val="004663DB"/>
    <w:rsid w:val="00467F78"/>
    <w:rsid w:val="00470848"/>
    <w:rsid w:val="00470A3B"/>
    <w:rsid w:val="00470A4D"/>
    <w:rsid w:val="0047130E"/>
    <w:rsid w:val="00471422"/>
    <w:rsid w:val="00471D58"/>
    <w:rsid w:val="00471FFB"/>
    <w:rsid w:val="0047205E"/>
    <w:rsid w:val="00473952"/>
    <w:rsid w:val="004745BD"/>
    <w:rsid w:val="00474979"/>
    <w:rsid w:val="0047544B"/>
    <w:rsid w:val="00475A42"/>
    <w:rsid w:val="004806A4"/>
    <w:rsid w:val="00482549"/>
    <w:rsid w:val="00482C02"/>
    <w:rsid w:val="00483136"/>
    <w:rsid w:val="004835A1"/>
    <w:rsid w:val="00483E32"/>
    <w:rsid w:val="004854B6"/>
    <w:rsid w:val="00485751"/>
    <w:rsid w:val="00490AD8"/>
    <w:rsid w:val="00491343"/>
    <w:rsid w:val="004916DE"/>
    <w:rsid w:val="00491778"/>
    <w:rsid w:val="00491930"/>
    <w:rsid w:val="0049204B"/>
    <w:rsid w:val="004932CA"/>
    <w:rsid w:val="004934A3"/>
    <w:rsid w:val="004938F4"/>
    <w:rsid w:val="0049397D"/>
    <w:rsid w:val="00493D5D"/>
    <w:rsid w:val="004944AB"/>
    <w:rsid w:val="00494D54"/>
    <w:rsid w:val="00494F1A"/>
    <w:rsid w:val="00494FB2"/>
    <w:rsid w:val="00495C4F"/>
    <w:rsid w:val="0049616A"/>
    <w:rsid w:val="0049693A"/>
    <w:rsid w:val="004A0468"/>
    <w:rsid w:val="004A176E"/>
    <w:rsid w:val="004A1E8D"/>
    <w:rsid w:val="004A225F"/>
    <w:rsid w:val="004A257D"/>
    <w:rsid w:val="004A2627"/>
    <w:rsid w:val="004A2EA4"/>
    <w:rsid w:val="004A3013"/>
    <w:rsid w:val="004A318E"/>
    <w:rsid w:val="004A32EF"/>
    <w:rsid w:val="004A32F5"/>
    <w:rsid w:val="004A37D1"/>
    <w:rsid w:val="004A3952"/>
    <w:rsid w:val="004A4E4C"/>
    <w:rsid w:val="004A4E7F"/>
    <w:rsid w:val="004A6361"/>
    <w:rsid w:val="004A6B7F"/>
    <w:rsid w:val="004A6C0D"/>
    <w:rsid w:val="004A7118"/>
    <w:rsid w:val="004A7134"/>
    <w:rsid w:val="004A776E"/>
    <w:rsid w:val="004A77D7"/>
    <w:rsid w:val="004A77DA"/>
    <w:rsid w:val="004B0454"/>
    <w:rsid w:val="004B0465"/>
    <w:rsid w:val="004B0C63"/>
    <w:rsid w:val="004B14E6"/>
    <w:rsid w:val="004B270D"/>
    <w:rsid w:val="004B3BDF"/>
    <w:rsid w:val="004B49BD"/>
    <w:rsid w:val="004B5CAD"/>
    <w:rsid w:val="004B77D7"/>
    <w:rsid w:val="004B78F7"/>
    <w:rsid w:val="004B7D69"/>
    <w:rsid w:val="004C0564"/>
    <w:rsid w:val="004C0606"/>
    <w:rsid w:val="004C0C43"/>
    <w:rsid w:val="004C0F29"/>
    <w:rsid w:val="004C1EE9"/>
    <w:rsid w:val="004C2D97"/>
    <w:rsid w:val="004C3083"/>
    <w:rsid w:val="004C3A6A"/>
    <w:rsid w:val="004C3C4F"/>
    <w:rsid w:val="004C47C1"/>
    <w:rsid w:val="004C4AA5"/>
    <w:rsid w:val="004C561C"/>
    <w:rsid w:val="004C5B8F"/>
    <w:rsid w:val="004C62BC"/>
    <w:rsid w:val="004C748F"/>
    <w:rsid w:val="004C78E2"/>
    <w:rsid w:val="004C7C73"/>
    <w:rsid w:val="004C7C99"/>
    <w:rsid w:val="004D05A6"/>
    <w:rsid w:val="004D15CA"/>
    <w:rsid w:val="004D1714"/>
    <w:rsid w:val="004D20EA"/>
    <w:rsid w:val="004D2142"/>
    <w:rsid w:val="004D217F"/>
    <w:rsid w:val="004D28ED"/>
    <w:rsid w:val="004D2920"/>
    <w:rsid w:val="004D2B11"/>
    <w:rsid w:val="004D2CFB"/>
    <w:rsid w:val="004D2EC1"/>
    <w:rsid w:val="004D2FA4"/>
    <w:rsid w:val="004D37CE"/>
    <w:rsid w:val="004D3BD3"/>
    <w:rsid w:val="004D3D8C"/>
    <w:rsid w:val="004D4BD8"/>
    <w:rsid w:val="004D53C7"/>
    <w:rsid w:val="004D5972"/>
    <w:rsid w:val="004D5A4E"/>
    <w:rsid w:val="004D732F"/>
    <w:rsid w:val="004E01BD"/>
    <w:rsid w:val="004E0C16"/>
    <w:rsid w:val="004E1912"/>
    <w:rsid w:val="004E1A17"/>
    <w:rsid w:val="004E2588"/>
    <w:rsid w:val="004E277B"/>
    <w:rsid w:val="004E3C1B"/>
    <w:rsid w:val="004E3C46"/>
    <w:rsid w:val="004E47A9"/>
    <w:rsid w:val="004E5938"/>
    <w:rsid w:val="004E6573"/>
    <w:rsid w:val="004E6638"/>
    <w:rsid w:val="004E6781"/>
    <w:rsid w:val="004E7088"/>
    <w:rsid w:val="004E725E"/>
    <w:rsid w:val="004E797A"/>
    <w:rsid w:val="004F1EAF"/>
    <w:rsid w:val="004F2D40"/>
    <w:rsid w:val="004F2D9B"/>
    <w:rsid w:val="004F44AE"/>
    <w:rsid w:val="004F4845"/>
    <w:rsid w:val="004F4D95"/>
    <w:rsid w:val="004F5039"/>
    <w:rsid w:val="004F5044"/>
    <w:rsid w:val="004F519F"/>
    <w:rsid w:val="004F71B8"/>
    <w:rsid w:val="004F7618"/>
    <w:rsid w:val="004F7AFF"/>
    <w:rsid w:val="00501490"/>
    <w:rsid w:val="00502156"/>
    <w:rsid w:val="00502302"/>
    <w:rsid w:val="0050252C"/>
    <w:rsid w:val="00502938"/>
    <w:rsid w:val="005036C7"/>
    <w:rsid w:val="00503757"/>
    <w:rsid w:val="00506326"/>
    <w:rsid w:val="00506644"/>
    <w:rsid w:val="0050777F"/>
    <w:rsid w:val="00507ED1"/>
    <w:rsid w:val="005101D8"/>
    <w:rsid w:val="00510AA0"/>
    <w:rsid w:val="00511346"/>
    <w:rsid w:val="00511373"/>
    <w:rsid w:val="005117DB"/>
    <w:rsid w:val="00511CDD"/>
    <w:rsid w:val="005122B6"/>
    <w:rsid w:val="00513528"/>
    <w:rsid w:val="00513BDC"/>
    <w:rsid w:val="00513F80"/>
    <w:rsid w:val="00514105"/>
    <w:rsid w:val="00514301"/>
    <w:rsid w:val="00514EF1"/>
    <w:rsid w:val="00515070"/>
    <w:rsid w:val="0051657E"/>
    <w:rsid w:val="00516B3E"/>
    <w:rsid w:val="00516FB7"/>
    <w:rsid w:val="00520927"/>
    <w:rsid w:val="00521622"/>
    <w:rsid w:val="00521681"/>
    <w:rsid w:val="00522E51"/>
    <w:rsid w:val="0052331F"/>
    <w:rsid w:val="005237F9"/>
    <w:rsid w:val="00523D76"/>
    <w:rsid w:val="0052434D"/>
    <w:rsid w:val="005243C9"/>
    <w:rsid w:val="005243E2"/>
    <w:rsid w:val="005244EC"/>
    <w:rsid w:val="00524B85"/>
    <w:rsid w:val="00524C52"/>
    <w:rsid w:val="00524FE3"/>
    <w:rsid w:val="005255E3"/>
    <w:rsid w:val="0052560A"/>
    <w:rsid w:val="005263FB"/>
    <w:rsid w:val="00527BC5"/>
    <w:rsid w:val="00527D52"/>
    <w:rsid w:val="00530437"/>
    <w:rsid w:val="00532AA7"/>
    <w:rsid w:val="005342C4"/>
    <w:rsid w:val="00535D3D"/>
    <w:rsid w:val="00535D98"/>
    <w:rsid w:val="00535E11"/>
    <w:rsid w:val="0054143D"/>
    <w:rsid w:val="00542512"/>
    <w:rsid w:val="00542789"/>
    <w:rsid w:val="00542C13"/>
    <w:rsid w:val="0054309A"/>
    <w:rsid w:val="005434E9"/>
    <w:rsid w:val="005438A2"/>
    <w:rsid w:val="00543C25"/>
    <w:rsid w:val="0054406D"/>
    <w:rsid w:val="0054416C"/>
    <w:rsid w:val="00544D34"/>
    <w:rsid w:val="005451D3"/>
    <w:rsid w:val="00545CF4"/>
    <w:rsid w:val="00546178"/>
    <w:rsid w:val="00546E1F"/>
    <w:rsid w:val="0054733D"/>
    <w:rsid w:val="00550080"/>
    <w:rsid w:val="005512D2"/>
    <w:rsid w:val="0055235E"/>
    <w:rsid w:val="00552A6A"/>
    <w:rsid w:val="00552E16"/>
    <w:rsid w:val="00552E67"/>
    <w:rsid w:val="0055311F"/>
    <w:rsid w:val="005537E1"/>
    <w:rsid w:val="00554C98"/>
    <w:rsid w:val="0055553B"/>
    <w:rsid w:val="00555650"/>
    <w:rsid w:val="005558F6"/>
    <w:rsid w:val="00555EFD"/>
    <w:rsid w:val="005568D0"/>
    <w:rsid w:val="00557779"/>
    <w:rsid w:val="00557F0D"/>
    <w:rsid w:val="005600D4"/>
    <w:rsid w:val="005607DE"/>
    <w:rsid w:val="0056091D"/>
    <w:rsid w:val="00561713"/>
    <w:rsid w:val="00562E4E"/>
    <w:rsid w:val="00563440"/>
    <w:rsid w:val="00563892"/>
    <w:rsid w:val="00563A8E"/>
    <w:rsid w:val="00563FCE"/>
    <w:rsid w:val="005641E3"/>
    <w:rsid w:val="00565E00"/>
    <w:rsid w:val="00566767"/>
    <w:rsid w:val="00566ACD"/>
    <w:rsid w:val="00566F05"/>
    <w:rsid w:val="00567387"/>
    <w:rsid w:val="00567AA7"/>
    <w:rsid w:val="00567BB8"/>
    <w:rsid w:val="00570C7C"/>
    <w:rsid w:val="00570D4B"/>
    <w:rsid w:val="00571307"/>
    <w:rsid w:val="00571398"/>
    <w:rsid w:val="0057186D"/>
    <w:rsid w:val="00571B6E"/>
    <w:rsid w:val="00572718"/>
    <w:rsid w:val="00572836"/>
    <w:rsid w:val="005728FD"/>
    <w:rsid w:val="00573092"/>
    <w:rsid w:val="00574728"/>
    <w:rsid w:val="00574D3F"/>
    <w:rsid w:val="00574FE4"/>
    <w:rsid w:val="00575907"/>
    <w:rsid w:val="00575E0C"/>
    <w:rsid w:val="00576331"/>
    <w:rsid w:val="00576476"/>
    <w:rsid w:val="005767FB"/>
    <w:rsid w:val="00576E58"/>
    <w:rsid w:val="0057778E"/>
    <w:rsid w:val="0058011F"/>
    <w:rsid w:val="00580CE0"/>
    <w:rsid w:val="00580DCD"/>
    <w:rsid w:val="00581278"/>
    <w:rsid w:val="00581B3D"/>
    <w:rsid w:val="00581E1D"/>
    <w:rsid w:val="00582147"/>
    <w:rsid w:val="0058275E"/>
    <w:rsid w:val="00582B77"/>
    <w:rsid w:val="00583079"/>
    <w:rsid w:val="00583D3F"/>
    <w:rsid w:val="00584D66"/>
    <w:rsid w:val="00584EF4"/>
    <w:rsid w:val="00585F7A"/>
    <w:rsid w:val="00590115"/>
    <w:rsid w:val="0059050E"/>
    <w:rsid w:val="005907BC"/>
    <w:rsid w:val="0059094A"/>
    <w:rsid w:val="00590B90"/>
    <w:rsid w:val="00590CA6"/>
    <w:rsid w:val="005912FB"/>
    <w:rsid w:val="00592746"/>
    <w:rsid w:val="0059275C"/>
    <w:rsid w:val="005935CA"/>
    <w:rsid w:val="005937F4"/>
    <w:rsid w:val="00594D50"/>
    <w:rsid w:val="00594E46"/>
    <w:rsid w:val="00595A9E"/>
    <w:rsid w:val="00595BF6"/>
    <w:rsid w:val="00596775"/>
    <w:rsid w:val="00596C0C"/>
    <w:rsid w:val="005A0DF4"/>
    <w:rsid w:val="005A0F26"/>
    <w:rsid w:val="005A1C6F"/>
    <w:rsid w:val="005A21AC"/>
    <w:rsid w:val="005A450A"/>
    <w:rsid w:val="005A46F1"/>
    <w:rsid w:val="005A4828"/>
    <w:rsid w:val="005A484E"/>
    <w:rsid w:val="005A486F"/>
    <w:rsid w:val="005A49FB"/>
    <w:rsid w:val="005A4CF2"/>
    <w:rsid w:val="005A5372"/>
    <w:rsid w:val="005A5CCA"/>
    <w:rsid w:val="005A6211"/>
    <w:rsid w:val="005B0824"/>
    <w:rsid w:val="005B0852"/>
    <w:rsid w:val="005B1050"/>
    <w:rsid w:val="005B30A8"/>
    <w:rsid w:val="005B342B"/>
    <w:rsid w:val="005B3A19"/>
    <w:rsid w:val="005B47B8"/>
    <w:rsid w:val="005B4B88"/>
    <w:rsid w:val="005B4CA3"/>
    <w:rsid w:val="005B4F1E"/>
    <w:rsid w:val="005B5163"/>
    <w:rsid w:val="005B583C"/>
    <w:rsid w:val="005B6E92"/>
    <w:rsid w:val="005C0434"/>
    <w:rsid w:val="005C14D8"/>
    <w:rsid w:val="005C20F6"/>
    <w:rsid w:val="005C2896"/>
    <w:rsid w:val="005C2C45"/>
    <w:rsid w:val="005C3A36"/>
    <w:rsid w:val="005C48A1"/>
    <w:rsid w:val="005C568E"/>
    <w:rsid w:val="005C593D"/>
    <w:rsid w:val="005C5E7C"/>
    <w:rsid w:val="005C636F"/>
    <w:rsid w:val="005C73FB"/>
    <w:rsid w:val="005C7C7B"/>
    <w:rsid w:val="005D013E"/>
    <w:rsid w:val="005D256C"/>
    <w:rsid w:val="005D3860"/>
    <w:rsid w:val="005D4403"/>
    <w:rsid w:val="005D52DF"/>
    <w:rsid w:val="005D5B40"/>
    <w:rsid w:val="005D5F72"/>
    <w:rsid w:val="005D784B"/>
    <w:rsid w:val="005D788A"/>
    <w:rsid w:val="005E1DEF"/>
    <w:rsid w:val="005E1F80"/>
    <w:rsid w:val="005E2083"/>
    <w:rsid w:val="005E2A9E"/>
    <w:rsid w:val="005E2F07"/>
    <w:rsid w:val="005E3984"/>
    <w:rsid w:val="005E44A1"/>
    <w:rsid w:val="005E4623"/>
    <w:rsid w:val="005E46E8"/>
    <w:rsid w:val="005E55D9"/>
    <w:rsid w:val="005E5FEA"/>
    <w:rsid w:val="005E664A"/>
    <w:rsid w:val="005E6862"/>
    <w:rsid w:val="005E6F57"/>
    <w:rsid w:val="005F08D9"/>
    <w:rsid w:val="005F0D4A"/>
    <w:rsid w:val="005F11B9"/>
    <w:rsid w:val="005F1711"/>
    <w:rsid w:val="005F1D18"/>
    <w:rsid w:val="005F31BA"/>
    <w:rsid w:val="005F366A"/>
    <w:rsid w:val="005F3A6E"/>
    <w:rsid w:val="005F3D74"/>
    <w:rsid w:val="005F3E1A"/>
    <w:rsid w:val="005F3FAC"/>
    <w:rsid w:val="005F45F4"/>
    <w:rsid w:val="005F48EF"/>
    <w:rsid w:val="005F48FC"/>
    <w:rsid w:val="005F498B"/>
    <w:rsid w:val="005F49AD"/>
    <w:rsid w:val="005F5A9C"/>
    <w:rsid w:val="005F5FA0"/>
    <w:rsid w:val="005F6090"/>
    <w:rsid w:val="005F66DE"/>
    <w:rsid w:val="005F6711"/>
    <w:rsid w:val="005F70FA"/>
    <w:rsid w:val="005F7A9E"/>
    <w:rsid w:val="005F7D66"/>
    <w:rsid w:val="005F7F44"/>
    <w:rsid w:val="00600010"/>
    <w:rsid w:val="00600914"/>
    <w:rsid w:val="00601714"/>
    <w:rsid w:val="00602ED0"/>
    <w:rsid w:val="0060351E"/>
    <w:rsid w:val="00603C17"/>
    <w:rsid w:val="0060485B"/>
    <w:rsid w:val="0060568C"/>
    <w:rsid w:val="00605724"/>
    <w:rsid w:val="00605F7A"/>
    <w:rsid w:val="00605FD3"/>
    <w:rsid w:val="00606689"/>
    <w:rsid w:val="0060674E"/>
    <w:rsid w:val="00606B84"/>
    <w:rsid w:val="00606D3B"/>
    <w:rsid w:val="00607718"/>
    <w:rsid w:val="006107CF"/>
    <w:rsid w:val="0061146A"/>
    <w:rsid w:val="0061195E"/>
    <w:rsid w:val="00612302"/>
    <w:rsid w:val="0061265D"/>
    <w:rsid w:val="006127A6"/>
    <w:rsid w:val="00613940"/>
    <w:rsid w:val="00614114"/>
    <w:rsid w:val="006147DB"/>
    <w:rsid w:val="00614E40"/>
    <w:rsid w:val="00614EDD"/>
    <w:rsid w:val="006154A9"/>
    <w:rsid w:val="00615B40"/>
    <w:rsid w:val="00615F13"/>
    <w:rsid w:val="00617AA0"/>
    <w:rsid w:val="00620656"/>
    <w:rsid w:val="0062090B"/>
    <w:rsid w:val="00621220"/>
    <w:rsid w:val="0062152D"/>
    <w:rsid w:val="00622022"/>
    <w:rsid w:val="0062234D"/>
    <w:rsid w:val="00622B26"/>
    <w:rsid w:val="00623177"/>
    <w:rsid w:val="006239B1"/>
    <w:rsid w:val="00623E4A"/>
    <w:rsid w:val="00623EF7"/>
    <w:rsid w:val="00624448"/>
    <w:rsid w:val="006246F5"/>
    <w:rsid w:val="00624BC1"/>
    <w:rsid w:val="00625765"/>
    <w:rsid w:val="006259DD"/>
    <w:rsid w:val="00625C86"/>
    <w:rsid w:val="0062660F"/>
    <w:rsid w:val="0062662D"/>
    <w:rsid w:val="0062671E"/>
    <w:rsid w:val="00626B72"/>
    <w:rsid w:val="00626E57"/>
    <w:rsid w:val="00627963"/>
    <w:rsid w:val="00627C11"/>
    <w:rsid w:val="006300E8"/>
    <w:rsid w:val="0063016B"/>
    <w:rsid w:val="0063036D"/>
    <w:rsid w:val="00630C9E"/>
    <w:rsid w:val="00630FF1"/>
    <w:rsid w:val="0063244F"/>
    <w:rsid w:val="0063260E"/>
    <w:rsid w:val="006327AA"/>
    <w:rsid w:val="00632C81"/>
    <w:rsid w:val="0063374F"/>
    <w:rsid w:val="00633BE9"/>
    <w:rsid w:val="0063474E"/>
    <w:rsid w:val="00634A87"/>
    <w:rsid w:val="00634CBD"/>
    <w:rsid w:val="006355FB"/>
    <w:rsid w:val="00636F9D"/>
    <w:rsid w:val="00636FFA"/>
    <w:rsid w:val="0063708F"/>
    <w:rsid w:val="006400F3"/>
    <w:rsid w:val="0064043A"/>
    <w:rsid w:val="00640D52"/>
    <w:rsid w:val="00641269"/>
    <w:rsid w:val="00641C3E"/>
    <w:rsid w:val="006427A8"/>
    <w:rsid w:val="0064398A"/>
    <w:rsid w:val="00644449"/>
    <w:rsid w:val="00644696"/>
    <w:rsid w:val="00644964"/>
    <w:rsid w:val="00644C39"/>
    <w:rsid w:val="00645ABE"/>
    <w:rsid w:val="00647623"/>
    <w:rsid w:val="00650B13"/>
    <w:rsid w:val="00650B9A"/>
    <w:rsid w:val="006513FB"/>
    <w:rsid w:val="0065143F"/>
    <w:rsid w:val="00651567"/>
    <w:rsid w:val="00652819"/>
    <w:rsid w:val="00652ACA"/>
    <w:rsid w:val="00653E86"/>
    <w:rsid w:val="00655012"/>
    <w:rsid w:val="0065516B"/>
    <w:rsid w:val="00655EBD"/>
    <w:rsid w:val="006570A7"/>
    <w:rsid w:val="0065791C"/>
    <w:rsid w:val="00660686"/>
    <w:rsid w:val="00660C3D"/>
    <w:rsid w:val="00660C93"/>
    <w:rsid w:val="00661F97"/>
    <w:rsid w:val="0066341E"/>
    <w:rsid w:val="0066369C"/>
    <w:rsid w:val="00664011"/>
    <w:rsid w:val="00665419"/>
    <w:rsid w:val="006656C1"/>
    <w:rsid w:val="00665BED"/>
    <w:rsid w:val="006661D0"/>
    <w:rsid w:val="00667056"/>
    <w:rsid w:val="0066746B"/>
    <w:rsid w:val="006701B3"/>
    <w:rsid w:val="00670F45"/>
    <w:rsid w:val="00672176"/>
    <w:rsid w:val="00672DBB"/>
    <w:rsid w:val="00674568"/>
    <w:rsid w:val="006750D4"/>
    <w:rsid w:val="006752A2"/>
    <w:rsid w:val="00675E81"/>
    <w:rsid w:val="0067723D"/>
    <w:rsid w:val="00677550"/>
    <w:rsid w:val="00677907"/>
    <w:rsid w:val="00677D3B"/>
    <w:rsid w:val="00677E67"/>
    <w:rsid w:val="006809F2"/>
    <w:rsid w:val="00680B10"/>
    <w:rsid w:val="00680D13"/>
    <w:rsid w:val="00681077"/>
    <w:rsid w:val="00681663"/>
    <w:rsid w:val="006818A5"/>
    <w:rsid w:val="00681D9F"/>
    <w:rsid w:val="00683057"/>
    <w:rsid w:val="00683515"/>
    <w:rsid w:val="00684D62"/>
    <w:rsid w:val="006852B7"/>
    <w:rsid w:val="00685D05"/>
    <w:rsid w:val="0068603B"/>
    <w:rsid w:val="0068651D"/>
    <w:rsid w:val="00686C3F"/>
    <w:rsid w:val="00686F57"/>
    <w:rsid w:val="006871BE"/>
    <w:rsid w:val="0068750E"/>
    <w:rsid w:val="00687667"/>
    <w:rsid w:val="00687EE5"/>
    <w:rsid w:val="006904B6"/>
    <w:rsid w:val="00690AF8"/>
    <w:rsid w:val="00692BFE"/>
    <w:rsid w:val="00692F90"/>
    <w:rsid w:val="0069432A"/>
    <w:rsid w:val="00694798"/>
    <w:rsid w:val="006947F8"/>
    <w:rsid w:val="006A03A0"/>
    <w:rsid w:val="006A07ED"/>
    <w:rsid w:val="006A2B35"/>
    <w:rsid w:val="006A31D0"/>
    <w:rsid w:val="006A34BF"/>
    <w:rsid w:val="006A3B43"/>
    <w:rsid w:val="006A4108"/>
    <w:rsid w:val="006A4249"/>
    <w:rsid w:val="006A4475"/>
    <w:rsid w:val="006A48FF"/>
    <w:rsid w:val="006A50B3"/>
    <w:rsid w:val="006A5A08"/>
    <w:rsid w:val="006A5A77"/>
    <w:rsid w:val="006A5D18"/>
    <w:rsid w:val="006A6B69"/>
    <w:rsid w:val="006A6DC9"/>
    <w:rsid w:val="006A7078"/>
    <w:rsid w:val="006A74C9"/>
    <w:rsid w:val="006A7AC8"/>
    <w:rsid w:val="006B0852"/>
    <w:rsid w:val="006B116B"/>
    <w:rsid w:val="006B1741"/>
    <w:rsid w:val="006B1888"/>
    <w:rsid w:val="006B2976"/>
    <w:rsid w:val="006B2CC8"/>
    <w:rsid w:val="006B30AB"/>
    <w:rsid w:val="006B3163"/>
    <w:rsid w:val="006B31CB"/>
    <w:rsid w:val="006B333A"/>
    <w:rsid w:val="006B3A52"/>
    <w:rsid w:val="006B3AE7"/>
    <w:rsid w:val="006B3D5E"/>
    <w:rsid w:val="006B3F43"/>
    <w:rsid w:val="006B461C"/>
    <w:rsid w:val="006B489F"/>
    <w:rsid w:val="006B4980"/>
    <w:rsid w:val="006B4A6A"/>
    <w:rsid w:val="006B5F56"/>
    <w:rsid w:val="006B7AFC"/>
    <w:rsid w:val="006B7D83"/>
    <w:rsid w:val="006B7F7C"/>
    <w:rsid w:val="006C03D8"/>
    <w:rsid w:val="006C0EB1"/>
    <w:rsid w:val="006C11DB"/>
    <w:rsid w:val="006C1258"/>
    <w:rsid w:val="006C15C2"/>
    <w:rsid w:val="006C22F3"/>
    <w:rsid w:val="006C2F73"/>
    <w:rsid w:val="006C3210"/>
    <w:rsid w:val="006C3813"/>
    <w:rsid w:val="006C43B9"/>
    <w:rsid w:val="006C4F2A"/>
    <w:rsid w:val="006C5FC2"/>
    <w:rsid w:val="006C6077"/>
    <w:rsid w:val="006C7933"/>
    <w:rsid w:val="006D0D00"/>
    <w:rsid w:val="006D170C"/>
    <w:rsid w:val="006D1822"/>
    <w:rsid w:val="006D1CF7"/>
    <w:rsid w:val="006D3380"/>
    <w:rsid w:val="006D34D7"/>
    <w:rsid w:val="006D3EA5"/>
    <w:rsid w:val="006D424B"/>
    <w:rsid w:val="006D42D3"/>
    <w:rsid w:val="006D5177"/>
    <w:rsid w:val="006D5181"/>
    <w:rsid w:val="006D6D4C"/>
    <w:rsid w:val="006D762F"/>
    <w:rsid w:val="006E0083"/>
    <w:rsid w:val="006E06C4"/>
    <w:rsid w:val="006E08C3"/>
    <w:rsid w:val="006E0AB1"/>
    <w:rsid w:val="006E142A"/>
    <w:rsid w:val="006E166D"/>
    <w:rsid w:val="006E1D30"/>
    <w:rsid w:val="006E2028"/>
    <w:rsid w:val="006E2818"/>
    <w:rsid w:val="006E2B32"/>
    <w:rsid w:val="006E2F6D"/>
    <w:rsid w:val="006E384A"/>
    <w:rsid w:val="006E413B"/>
    <w:rsid w:val="006E474F"/>
    <w:rsid w:val="006E49D5"/>
    <w:rsid w:val="006E4B17"/>
    <w:rsid w:val="006E4EA0"/>
    <w:rsid w:val="006E57C5"/>
    <w:rsid w:val="006E6184"/>
    <w:rsid w:val="006F028F"/>
    <w:rsid w:val="006F16A4"/>
    <w:rsid w:val="006F1C70"/>
    <w:rsid w:val="006F28B7"/>
    <w:rsid w:val="006F2B85"/>
    <w:rsid w:val="006F2C8C"/>
    <w:rsid w:val="006F302C"/>
    <w:rsid w:val="006F31F2"/>
    <w:rsid w:val="006F3B59"/>
    <w:rsid w:val="006F41A6"/>
    <w:rsid w:val="006F4551"/>
    <w:rsid w:val="006F4A9D"/>
    <w:rsid w:val="006F4CA4"/>
    <w:rsid w:val="006F586E"/>
    <w:rsid w:val="006F5A74"/>
    <w:rsid w:val="006F5C7F"/>
    <w:rsid w:val="006F6D17"/>
    <w:rsid w:val="006F708E"/>
    <w:rsid w:val="006F785A"/>
    <w:rsid w:val="007001B1"/>
    <w:rsid w:val="007004C3"/>
    <w:rsid w:val="0070142C"/>
    <w:rsid w:val="007017BF"/>
    <w:rsid w:val="00701CBA"/>
    <w:rsid w:val="00701E8F"/>
    <w:rsid w:val="007028D3"/>
    <w:rsid w:val="00702EAB"/>
    <w:rsid w:val="007031D1"/>
    <w:rsid w:val="00703466"/>
    <w:rsid w:val="00703533"/>
    <w:rsid w:val="0070402F"/>
    <w:rsid w:val="00704862"/>
    <w:rsid w:val="00704CE2"/>
    <w:rsid w:val="00705A02"/>
    <w:rsid w:val="00707F69"/>
    <w:rsid w:val="00711A25"/>
    <w:rsid w:val="00712417"/>
    <w:rsid w:val="007126B8"/>
    <w:rsid w:val="00712830"/>
    <w:rsid w:val="00713B9C"/>
    <w:rsid w:val="007141F0"/>
    <w:rsid w:val="00714536"/>
    <w:rsid w:val="007147F3"/>
    <w:rsid w:val="00714AF3"/>
    <w:rsid w:val="00715DD6"/>
    <w:rsid w:val="007162A8"/>
    <w:rsid w:val="00716B39"/>
    <w:rsid w:val="007175EB"/>
    <w:rsid w:val="007177DA"/>
    <w:rsid w:val="00720C90"/>
    <w:rsid w:val="00720DDD"/>
    <w:rsid w:val="0072183B"/>
    <w:rsid w:val="007227CD"/>
    <w:rsid w:val="00722980"/>
    <w:rsid w:val="00722AEB"/>
    <w:rsid w:val="00723993"/>
    <w:rsid w:val="007248CE"/>
    <w:rsid w:val="00724D1F"/>
    <w:rsid w:val="007258BD"/>
    <w:rsid w:val="007259A9"/>
    <w:rsid w:val="00725E3E"/>
    <w:rsid w:val="007260F5"/>
    <w:rsid w:val="007263C8"/>
    <w:rsid w:val="00726490"/>
    <w:rsid w:val="007265F6"/>
    <w:rsid w:val="00726AC0"/>
    <w:rsid w:val="0072745C"/>
    <w:rsid w:val="0073026C"/>
    <w:rsid w:val="00730340"/>
    <w:rsid w:val="00731825"/>
    <w:rsid w:val="00732042"/>
    <w:rsid w:val="0073227B"/>
    <w:rsid w:val="00732422"/>
    <w:rsid w:val="00732A86"/>
    <w:rsid w:val="00732FC2"/>
    <w:rsid w:val="00733A75"/>
    <w:rsid w:val="00733CB0"/>
    <w:rsid w:val="00734014"/>
    <w:rsid w:val="007347A7"/>
    <w:rsid w:val="00734A6D"/>
    <w:rsid w:val="007354AA"/>
    <w:rsid w:val="00735596"/>
    <w:rsid w:val="007361CD"/>
    <w:rsid w:val="007363F4"/>
    <w:rsid w:val="0073640F"/>
    <w:rsid w:val="00737409"/>
    <w:rsid w:val="007374DE"/>
    <w:rsid w:val="00737802"/>
    <w:rsid w:val="007379C0"/>
    <w:rsid w:val="007413E6"/>
    <w:rsid w:val="007415E6"/>
    <w:rsid w:val="00741E92"/>
    <w:rsid w:val="00743A1B"/>
    <w:rsid w:val="007441CA"/>
    <w:rsid w:val="0074447E"/>
    <w:rsid w:val="007446D1"/>
    <w:rsid w:val="00744E62"/>
    <w:rsid w:val="00745175"/>
    <w:rsid w:val="007459B2"/>
    <w:rsid w:val="007462DC"/>
    <w:rsid w:val="00746948"/>
    <w:rsid w:val="00747E39"/>
    <w:rsid w:val="00747E59"/>
    <w:rsid w:val="00750034"/>
    <w:rsid w:val="00750693"/>
    <w:rsid w:val="007507FD"/>
    <w:rsid w:val="00750D2C"/>
    <w:rsid w:val="00752829"/>
    <w:rsid w:val="00752C9B"/>
    <w:rsid w:val="00752F3F"/>
    <w:rsid w:val="00754389"/>
    <w:rsid w:val="00754676"/>
    <w:rsid w:val="00754A62"/>
    <w:rsid w:val="00754D1B"/>
    <w:rsid w:val="00755DA7"/>
    <w:rsid w:val="0075623E"/>
    <w:rsid w:val="007563AD"/>
    <w:rsid w:val="00756729"/>
    <w:rsid w:val="00757065"/>
    <w:rsid w:val="007603D9"/>
    <w:rsid w:val="0076146D"/>
    <w:rsid w:val="00761AE0"/>
    <w:rsid w:val="00761FAD"/>
    <w:rsid w:val="00763076"/>
    <w:rsid w:val="007636AC"/>
    <w:rsid w:val="007645DD"/>
    <w:rsid w:val="00764A12"/>
    <w:rsid w:val="00764E8F"/>
    <w:rsid w:val="00764FE7"/>
    <w:rsid w:val="00765D11"/>
    <w:rsid w:val="00766698"/>
    <w:rsid w:val="00766C9E"/>
    <w:rsid w:val="007670E3"/>
    <w:rsid w:val="007675EA"/>
    <w:rsid w:val="00770057"/>
    <w:rsid w:val="00770726"/>
    <w:rsid w:val="00770965"/>
    <w:rsid w:val="007711E2"/>
    <w:rsid w:val="00771432"/>
    <w:rsid w:val="00771A7E"/>
    <w:rsid w:val="00771DF5"/>
    <w:rsid w:val="0077223E"/>
    <w:rsid w:val="00773FE7"/>
    <w:rsid w:val="00774412"/>
    <w:rsid w:val="00775E71"/>
    <w:rsid w:val="00776E94"/>
    <w:rsid w:val="00777314"/>
    <w:rsid w:val="007778FA"/>
    <w:rsid w:val="00780CCC"/>
    <w:rsid w:val="00780E50"/>
    <w:rsid w:val="00781ED3"/>
    <w:rsid w:val="007826A8"/>
    <w:rsid w:val="00782A10"/>
    <w:rsid w:val="00784132"/>
    <w:rsid w:val="00784273"/>
    <w:rsid w:val="007853DC"/>
    <w:rsid w:val="00785EC9"/>
    <w:rsid w:val="00785FE2"/>
    <w:rsid w:val="007861AA"/>
    <w:rsid w:val="00786260"/>
    <w:rsid w:val="0078648E"/>
    <w:rsid w:val="007901A8"/>
    <w:rsid w:val="00791380"/>
    <w:rsid w:val="00791498"/>
    <w:rsid w:val="007914E8"/>
    <w:rsid w:val="007916A8"/>
    <w:rsid w:val="00791A92"/>
    <w:rsid w:val="00794ED3"/>
    <w:rsid w:val="00794F7F"/>
    <w:rsid w:val="0079504E"/>
    <w:rsid w:val="007960D7"/>
    <w:rsid w:val="00796656"/>
    <w:rsid w:val="00796CA9"/>
    <w:rsid w:val="0079705A"/>
    <w:rsid w:val="007973ED"/>
    <w:rsid w:val="00797607"/>
    <w:rsid w:val="007977BD"/>
    <w:rsid w:val="0079791B"/>
    <w:rsid w:val="007A0353"/>
    <w:rsid w:val="007A0397"/>
    <w:rsid w:val="007A05E5"/>
    <w:rsid w:val="007A0C51"/>
    <w:rsid w:val="007A0C75"/>
    <w:rsid w:val="007A15B4"/>
    <w:rsid w:val="007A2371"/>
    <w:rsid w:val="007A25BA"/>
    <w:rsid w:val="007A2DDD"/>
    <w:rsid w:val="007A35E8"/>
    <w:rsid w:val="007A3878"/>
    <w:rsid w:val="007A3F46"/>
    <w:rsid w:val="007A3FE1"/>
    <w:rsid w:val="007A4444"/>
    <w:rsid w:val="007A5C97"/>
    <w:rsid w:val="007A7923"/>
    <w:rsid w:val="007A7BE5"/>
    <w:rsid w:val="007B0A37"/>
    <w:rsid w:val="007B0E1F"/>
    <w:rsid w:val="007B1093"/>
    <w:rsid w:val="007B1389"/>
    <w:rsid w:val="007B258C"/>
    <w:rsid w:val="007B307D"/>
    <w:rsid w:val="007B3150"/>
    <w:rsid w:val="007B4532"/>
    <w:rsid w:val="007B527C"/>
    <w:rsid w:val="007B55E1"/>
    <w:rsid w:val="007B6560"/>
    <w:rsid w:val="007B6649"/>
    <w:rsid w:val="007B6D36"/>
    <w:rsid w:val="007B7087"/>
    <w:rsid w:val="007B72C6"/>
    <w:rsid w:val="007C0092"/>
    <w:rsid w:val="007C2796"/>
    <w:rsid w:val="007C3343"/>
    <w:rsid w:val="007C360D"/>
    <w:rsid w:val="007C4EE4"/>
    <w:rsid w:val="007C53A6"/>
    <w:rsid w:val="007C5556"/>
    <w:rsid w:val="007D0640"/>
    <w:rsid w:val="007D20A9"/>
    <w:rsid w:val="007D2116"/>
    <w:rsid w:val="007D23EE"/>
    <w:rsid w:val="007D330C"/>
    <w:rsid w:val="007D3F8F"/>
    <w:rsid w:val="007D4743"/>
    <w:rsid w:val="007D65CB"/>
    <w:rsid w:val="007D6CCC"/>
    <w:rsid w:val="007D73EB"/>
    <w:rsid w:val="007E02C0"/>
    <w:rsid w:val="007E075D"/>
    <w:rsid w:val="007E0B18"/>
    <w:rsid w:val="007E1CE7"/>
    <w:rsid w:val="007E1D8D"/>
    <w:rsid w:val="007E2223"/>
    <w:rsid w:val="007E242E"/>
    <w:rsid w:val="007E249B"/>
    <w:rsid w:val="007E29CC"/>
    <w:rsid w:val="007E2A65"/>
    <w:rsid w:val="007E2E9C"/>
    <w:rsid w:val="007E39E2"/>
    <w:rsid w:val="007E42B9"/>
    <w:rsid w:val="007E5055"/>
    <w:rsid w:val="007E51D2"/>
    <w:rsid w:val="007E5A62"/>
    <w:rsid w:val="007E64FB"/>
    <w:rsid w:val="007E7B5E"/>
    <w:rsid w:val="007F0583"/>
    <w:rsid w:val="007F09A3"/>
    <w:rsid w:val="007F106D"/>
    <w:rsid w:val="007F12AB"/>
    <w:rsid w:val="007F1DE7"/>
    <w:rsid w:val="007F238F"/>
    <w:rsid w:val="007F24D8"/>
    <w:rsid w:val="007F2AE3"/>
    <w:rsid w:val="007F37A6"/>
    <w:rsid w:val="007F3873"/>
    <w:rsid w:val="007F3B2D"/>
    <w:rsid w:val="007F3EEA"/>
    <w:rsid w:val="007F4213"/>
    <w:rsid w:val="007F4875"/>
    <w:rsid w:val="007F4962"/>
    <w:rsid w:val="007F4CDB"/>
    <w:rsid w:val="007F4CF8"/>
    <w:rsid w:val="007F4FD9"/>
    <w:rsid w:val="007F5F71"/>
    <w:rsid w:val="007F6129"/>
    <w:rsid w:val="007F637A"/>
    <w:rsid w:val="007F6B5E"/>
    <w:rsid w:val="007F73FE"/>
    <w:rsid w:val="007F7BF4"/>
    <w:rsid w:val="00800787"/>
    <w:rsid w:val="008007C3"/>
    <w:rsid w:val="00800ED3"/>
    <w:rsid w:val="00801124"/>
    <w:rsid w:val="00801D66"/>
    <w:rsid w:val="0080223E"/>
    <w:rsid w:val="0080225E"/>
    <w:rsid w:val="008022AF"/>
    <w:rsid w:val="00802864"/>
    <w:rsid w:val="00802B4D"/>
    <w:rsid w:val="00802F46"/>
    <w:rsid w:val="008040A2"/>
    <w:rsid w:val="00804B76"/>
    <w:rsid w:val="008068B2"/>
    <w:rsid w:val="00806C69"/>
    <w:rsid w:val="00807C91"/>
    <w:rsid w:val="00810159"/>
    <w:rsid w:val="0081027F"/>
    <w:rsid w:val="00810468"/>
    <w:rsid w:val="008104A9"/>
    <w:rsid w:val="00810BFC"/>
    <w:rsid w:val="00810F0F"/>
    <w:rsid w:val="00811117"/>
    <w:rsid w:val="0081128E"/>
    <w:rsid w:val="00811FC6"/>
    <w:rsid w:val="00812D10"/>
    <w:rsid w:val="00814F54"/>
    <w:rsid w:val="008152B5"/>
    <w:rsid w:val="00815653"/>
    <w:rsid w:val="00815CED"/>
    <w:rsid w:val="00816DBA"/>
    <w:rsid w:val="008176E0"/>
    <w:rsid w:val="00817C1E"/>
    <w:rsid w:val="0082065D"/>
    <w:rsid w:val="00821035"/>
    <w:rsid w:val="008210C2"/>
    <w:rsid w:val="008212FE"/>
    <w:rsid w:val="008213F1"/>
    <w:rsid w:val="00824443"/>
    <w:rsid w:val="00824BF6"/>
    <w:rsid w:val="00825046"/>
    <w:rsid w:val="00825C70"/>
    <w:rsid w:val="00825FEA"/>
    <w:rsid w:val="008265B9"/>
    <w:rsid w:val="0082788A"/>
    <w:rsid w:val="00827FCE"/>
    <w:rsid w:val="00831900"/>
    <w:rsid w:val="00832BDA"/>
    <w:rsid w:val="00832DA2"/>
    <w:rsid w:val="008354D5"/>
    <w:rsid w:val="008357FD"/>
    <w:rsid w:val="00835FBA"/>
    <w:rsid w:val="00836145"/>
    <w:rsid w:val="00836647"/>
    <w:rsid w:val="00836DF0"/>
    <w:rsid w:val="00841959"/>
    <w:rsid w:val="0084206B"/>
    <w:rsid w:val="008435C3"/>
    <w:rsid w:val="008436E7"/>
    <w:rsid w:val="008437BD"/>
    <w:rsid w:val="008438A5"/>
    <w:rsid w:val="00843DA2"/>
    <w:rsid w:val="00844AA2"/>
    <w:rsid w:val="00845D8F"/>
    <w:rsid w:val="0084628A"/>
    <w:rsid w:val="00846E78"/>
    <w:rsid w:val="00847B14"/>
    <w:rsid w:val="00850665"/>
    <w:rsid w:val="00852B65"/>
    <w:rsid w:val="00852DCF"/>
    <w:rsid w:val="00852E7F"/>
    <w:rsid w:val="00853D8F"/>
    <w:rsid w:val="00853F5C"/>
    <w:rsid w:val="0085424B"/>
    <w:rsid w:val="008547BD"/>
    <w:rsid w:val="00854D4A"/>
    <w:rsid w:val="0085518D"/>
    <w:rsid w:val="00855C02"/>
    <w:rsid w:val="00856F7A"/>
    <w:rsid w:val="00857436"/>
    <w:rsid w:val="0085761A"/>
    <w:rsid w:val="00857E74"/>
    <w:rsid w:val="00857F5B"/>
    <w:rsid w:val="008603EA"/>
    <w:rsid w:val="00861888"/>
    <w:rsid w:val="008618FC"/>
    <w:rsid w:val="00862D3D"/>
    <w:rsid w:val="0086357E"/>
    <w:rsid w:val="00864565"/>
    <w:rsid w:val="00864BAE"/>
    <w:rsid w:val="00864C77"/>
    <w:rsid w:val="0086519C"/>
    <w:rsid w:val="00865716"/>
    <w:rsid w:val="00866612"/>
    <w:rsid w:val="008671A4"/>
    <w:rsid w:val="00871A17"/>
    <w:rsid w:val="00871A9E"/>
    <w:rsid w:val="00872925"/>
    <w:rsid w:val="00873095"/>
    <w:rsid w:val="008732D5"/>
    <w:rsid w:val="0087336D"/>
    <w:rsid w:val="00873791"/>
    <w:rsid w:val="00874721"/>
    <w:rsid w:val="008748B2"/>
    <w:rsid w:val="008748CD"/>
    <w:rsid w:val="00875385"/>
    <w:rsid w:val="008753A2"/>
    <w:rsid w:val="0087637B"/>
    <w:rsid w:val="00877A40"/>
    <w:rsid w:val="008806D0"/>
    <w:rsid w:val="00880CC7"/>
    <w:rsid w:val="00881298"/>
    <w:rsid w:val="008813D6"/>
    <w:rsid w:val="00881C0B"/>
    <w:rsid w:val="008824CF"/>
    <w:rsid w:val="00882603"/>
    <w:rsid w:val="0088278B"/>
    <w:rsid w:val="008827EC"/>
    <w:rsid w:val="008830F0"/>
    <w:rsid w:val="00883AEB"/>
    <w:rsid w:val="00883B42"/>
    <w:rsid w:val="0088421A"/>
    <w:rsid w:val="00884790"/>
    <w:rsid w:val="0088624E"/>
    <w:rsid w:val="00886974"/>
    <w:rsid w:val="00886CF8"/>
    <w:rsid w:val="008870F5"/>
    <w:rsid w:val="008911EA"/>
    <w:rsid w:val="008918D5"/>
    <w:rsid w:val="008921F5"/>
    <w:rsid w:val="00892737"/>
    <w:rsid w:val="008928D5"/>
    <w:rsid w:val="00893AFC"/>
    <w:rsid w:val="00894548"/>
    <w:rsid w:val="008947F2"/>
    <w:rsid w:val="00894DD8"/>
    <w:rsid w:val="00895253"/>
    <w:rsid w:val="00895DBE"/>
    <w:rsid w:val="00896606"/>
    <w:rsid w:val="00896644"/>
    <w:rsid w:val="0089670E"/>
    <w:rsid w:val="00897019"/>
    <w:rsid w:val="0089719F"/>
    <w:rsid w:val="00897C5F"/>
    <w:rsid w:val="008A0810"/>
    <w:rsid w:val="008A17E1"/>
    <w:rsid w:val="008A210E"/>
    <w:rsid w:val="008A28F6"/>
    <w:rsid w:val="008A2EEF"/>
    <w:rsid w:val="008A40E4"/>
    <w:rsid w:val="008A4FAA"/>
    <w:rsid w:val="008A5679"/>
    <w:rsid w:val="008A57A7"/>
    <w:rsid w:val="008A5DB9"/>
    <w:rsid w:val="008A677D"/>
    <w:rsid w:val="008A6B5D"/>
    <w:rsid w:val="008A6DFD"/>
    <w:rsid w:val="008A6F57"/>
    <w:rsid w:val="008A706B"/>
    <w:rsid w:val="008A7B55"/>
    <w:rsid w:val="008B044B"/>
    <w:rsid w:val="008B0D2D"/>
    <w:rsid w:val="008B1E73"/>
    <w:rsid w:val="008B32F5"/>
    <w:rsid w:val="008B3A24"/>
    <w:rsid w:val="008B4330"/>
    <w:rsid w:val="008B5448"/>
    <w:rsid w:val="008B586E"/>
    <w:rsid w:val="008B5EF8"/>
    <w:rsid w:val="008B71B3"/>
    <w:rsid w:val="008B7510"/>
    <w:rsid w:val="008B7BF2"/>
    <w:rsid w:val="008C0992"/>
    <w:rsid w:val="008C1D18"/>
    <w:rsid w:val="008C1FE7"/>
    <w:rsid w:val="008C21A1"/>
    <w:rsid w:val="008C292D"/>
    <w:rsid w:val="008C3619"/>
    <w:rsid w:val="008C416E"/>
    <w:rsid w:val="008C4DF4"/>
    <w:rsid w:val="008C5C0E"/>
    <w:rsid w:val="008C67FE"/>
    <w:rsid w:val="008C6888"/>
    <w:rsid w:val="008C695E"/>
    <w:rsid w:val="008C77DD"/>
    <w:rsid w:val="008D06FE"/>
    <w:rsid w:val="008D0770"/>
    <w:rsid w:val="008D0EFF"/>
    <w:rsid w:val="008D134A"/>
    <w:rsid w:val="008D1AC2"/>
    <w:rsid w:val="008D282D"/>
    <w:rsid w:val="008D2E51"/>
    <w:rsid w:val="008D3A15"/>
    <w:rsid w:val="008D4746"/>
    <w:rsid w:val="008D57E1"/>
    <w:rsid w:val="008D5D8D"/>
    <w:rsid w:val="008D66ED"/>
    <w:rsid w:val="008D6850"/>
    <w:rsid w:val="008D6BE1"/>
    <w:rsid w:val="008D7672"/>
    <w:rsid w:val="008D7CBA"/>
    <w:rsid w:val="008E1155"/>
    <w:rsid w:val="008E1A96"/>
    <w:rsid w:val="008E2344"/>
    <w:rsid w:val="008E2429"/>
    <w:rsid w:val="008E32B5"/>
    <w:rsid w:val="008E4346"/>
    <w:rsid w:val="008E4958"/>
    <w:rsid w:val="008E5A05"/>
    <w:rsid w:val="008E5CF3"/>
    <w:rsid w:val="008E6BDF"/>
    <w:rsid w:val="008E77E2"/>
    <w:rsid w:val="008F0D7E"/>
    <w:rsid w:val="008F0F52"/>
    <w:rsid w:val="008F1375"/>
    <w:rsid w:val="008F1458"/>
    <w:rsid w:val="008F19A9"/>
    <w:rsid w:val="008F19AC"/>
    <w:rsid w:val="008F21F0"/>
    <w:rsid w:val="008F2A2C"/>
    <w:rsid w:val="008F2C27"/>
    <w:rsid w:val="008F445F"/>
    <w:rsid w:val="008F454D"/>
    <w:rsid w:val="008F4961"/>
    <w:rsid w:val="008F4D67"/>
    <w:rsid w:val="008F5EDD"/>
    <w:rsid w:val="008F652E"/>
    <w:rsid w:val="008F672F"/>
    <w:rsid w:val="008F6E21"/>
    <w:rsid w:val="008F6F30"/>
    <w:rsid w:val="008F7C50"/>
    <w:rsid w:val="008F7D96"/>
    <w:rsid w:val="009002CF"/>
    <w:rsid w:val="0090072A"/>
    <w:rsid w:val="00901944"/>
    <w:rsid w:val="00901AED"/>
    <w:rsid w:val="00903050"/>
    <w:rsid w:val="00903A25"/>
    <w:rsid w:val="00904FF4"/>
    <w:rsid w:val="009056FF"/>
    <w:rsid w:val="00906257"/>
    <w:rsid w:val="00906890"/>
    <w:rsid w:val="00906FF7"/>
    <w:rsid w:val="00907324"/>
    <w:rsid w:val="00907488"/>
    <w:rsid w:val="00907AE0"/>
    <w:rsid w:val="00910950"/>
    <w:rsid w:val="00911623"/>
    <w:rsid w:val="00911FE3"/>
    <w:rsid w:val="00911FEC"/>
    <w:rsid w:val="00912546"/>
    <w:rsid w:val="00913354"/>
    <w:rsid w:val="00913788"/>
    <w:rsid w:val="00914600"/>
    <w:rsid w:val="00914F13"/>
    <w:rsid w:val="00915212"/>
    <w:rsid w:val="009153B4"/>
    <w:rsid w:val="0091553D"/>
    <w:rsid w:val="00915571"/>
    <w:rsid w:val="009158D0"/>
    <w:rsid w:val="00915A88"/>
    <w:rsid w:val="009160B9"/>
    <w:rsid w:val="00916305"/>
    <w:rsid w:val="00916F9E"/>
    <w:rsid w:val="00920920"/>
    <w:rsid w:val="00920F18"/>
    <w:rsid w:val="009219BB"/>
    <w:rsid w:val="00922451"/>
    <w:rsid w:val="009224D2"/>
    <w:rsid w:val="0092304B"/>
    <w:rsid w:val="009235DB"/>
    <w:rsid w:val="00923C11"/>
    <w:rsid w:val="00924246"/>
    <w:rsid w:val="00925E3F"/>
    <w:rsid w:val="00926182"/>
    <w:rsid w:val="00926399"/>
    <w:rsid w:val="00927762"/>
    <w:rsid w:val="00930399"/>
    <w:rsid w:val="0093070E"/>
    <w:rsid w:val="009311FC"/>
    <w:rsid w:val="00931B29"/>
    <w:rsid w:val="00931CB8"/>
    <w:rsid w:val="00932B2D"/>
    <w:rsid w:val="00932BF3"/>
    <w:rsid w:val="00932C7F"/>
    <w:rsid w:val="009334A4"/>
    <w:rsid w:val="0093391A"/>
    <w:rsid w:val="00933955"/>
    <w:rsid w:val="00933972"/>
    <w:rsid w:val="00933AB7"/>
    <w:rsid w:val="00933C97"/>
    <w:rsid w:val="00934B0E"/>
    <w:rsid w:val="00934D22"/>
    <w:rsid w:val="00934D33"/>
    <w:rsid w:val="009360E2"/>
    <w:rsid w:val="00936990"/>
    <w:rsid w:val="00937061"/>
    <w:rsid w:val="009377D7"/>
    <w:rsid w:val="00937B85"/>
    <w:rsid w:val="009402B2"/>
    <w:rsid w:val="009409E6"/>
    <w:rsid w:val="0094137F"/>
    <w:rsid w:val="009416A4"/>
    <w:rsid w:val="00941718"/>
    <w:rsid w:val="0094218B"/>
    <w:rsid w:val="00942F39"/>
    <w:rsid w:val="0094351A"/>
    <w:rsid w:val="00944122"/>
    <w:rsid w:val="00944126"/>
    <w:rsid w:val="009455E9"/>
    <w:rsid w:val="0094574B"/>
    <w:rsid w:val="00945ACE"/>
    <w:rsid w:val="00946523"/>
    <w:rsid w:val="00946BA4"/>
    <w:rsid w:val="009472B7"/>
    <w:rsid w:val="00947482"/>
    <w:rsid w:val="0094784E"/>
    <w:rsid w:val="0094794E"/>
    <w:rsid w:val="0095087C"/>
    <w:rsid w:val="00950E4A"/>
    <w:rsid w:val="00951202"/>
    <w:rsid w:val="00951ED8"/>
    <w:rsid w:val="00951FD9"/>
    <w:rsid w:val="00951FDA"/>
    <w:rsid w:val="00952CE6"/>
    <w:rsid w:val="00953CC9"/>
    <w:rsid w:val="009547F1"/>
    <w:rsid w:val="00954BE2"/>
    <w:rsid w:val="00954C91"/>
    <w:rsid w:val="00954FC6"/>
    <w:rsid w:val="009569C0"/>
    <w:rsid w:val="009573E1"/>
    <w:rsid w:val="00957E2C"/>
    <w:rsid w:val="0096131E"/>
    <w:rsid w:val="0096230E"/>
    <w:rsid w:val="00962E17"/>
    <w:rsid w:val="009632BD"/>
    <w:rsid w:val="009632DE"/>
    <w:rsid w:val="00964834"/>
    <w:rsid w:val="009648DF"/>
    <w:rsid w:val="009657BD"/>
    <w:rsid w:val="00967B6F"/>
    <w:rsid w:val="00970061"/>
    <w:rsid w:val="009702BF"/>
    <w:rsid w:val="00970AB5"/>
    <w:rsid w:val="0097127B"/>
    <w:rsid w:val="00971900"/>
    <w:rsid w:val="00971D1A"/>
    <w:rsid w:val="00971FDB"/>
    <w:rsid w:val="00974BE4"/>
    <w:rsid w:val="00974C57"/>
    <w:rsid w:val="0097523B"/>
    <w:rsid w:val="00976097"/>
    <w:rsid w:val="00976F33"/>
    <w:rsid w:val="00980F0D"/>
    <w:rsid w:val="009818C7"/>
    <w:rsid w:val="00981B48"/>
    <w:rsid w:val="00981C91"/>
    <w:rsid w:val="00981EFC"/>
    <w:rsid w:val="009823EA"/>
    <w:rsid w:val="009829E4"/>
    <w:rsid w:val="00983157"/>
    <w:rsid w:val="009840CD"/>
    <w:rsid w:val="009843B4"/>
    <w:rsid w:val="009847E9"/>
    <w:rsid w:val="00986198"/>
    <w:rsid w:val="009870D3"/>
    <w:rsid w:val="009873D1"/>
    <w:rsid w:val="00990310"/>
    <w:rsid w:val="00990AA1"/>
    <w:rsid w:val="00990FCA"/>
    <w:rsid w:val="0099120F"/>
    <w:rsid w:val="0099131F"/>
    <w:rsid w:val="00991BB4"/>
    <w:rsid w:val="00991F0A"/>
    <w:rsid w:val="009947BE"/>
    <w:rsid w:val="0099557E"/>
    <w:rsid w:val="009963FB"/>
    <w:rsid w:val="00996762"/>
    <w:rsid w:val="009969E3"/>
    <w:rsid w:val="00996FF9"/>
    <w:rsid w:val="00997385"/>
    <w:rsid w:val="009A051F"/>
    <w:rsid w:val="009A08D3"/>
    <w:rsid w:val="009A1A86"/>
    <w:rsid w:val="009A1E24"/>
    <w:rsid w:val="009A416E"/>
    <w:rsid w:val="009A44FE"/>
    <w:rsid w:val="009A474C"/>
    <w:rsid w:val="009A5071"/>
    <w:rsid w:val="009A586E"/>
    <w:rsid w:val="009A6D1F"/>
    <w:rsid w:val="009A72C5"/>
    <w:rsid w:val="009B005A"/>
    <w:rsid w:val="009B2E1E"/>
    <w:rsid w:val="009B3499"/>
    <w:rsid w:val="009B3DBC"/>
    <w:rsid w:val="009B3E1B"/>
    <w:rsid w:val="009B3EEE"/>
    <w:rsid w:val="009B5861"/>
    <w:rsid w:val="009B6614"/>
    <w:rsid w:val="009B6711"/>
    <w:rsid w:val="009B6EB2"/>
    <w:rsid w:val="009B7026"/>
    <w:rsid w:val="009B72B9"/>
    <w:rsid w:val="009B72D7"/>
    <w:rsid w:val="009B77C2"/>
    <w:rsid w:val="009B7FCC"/>
    <w:rsid w:val="009C04B1"/>
    <w:rsid w:val="009C08E3"/>
    <w:rsid w:val="009C1095"/>
    <w:rsid w:val="009C1173"/>
    <w:rsid w:val="009C1952"/>
    <w:rsid w:val="009C21FB"/>
    <w:rsid w:val="009C3338"/>
    <w:rsid w:val="009C363B"/>
    <w:rsid w:val="009C4106"/>
    <w:rsid w:val="009C5D0B"/>
    <w:rsid w:val="009C6CC7"/>
    <w:rsid w:val="009C775F"/>
    <w:rsid w:val="009D031E"/>
    <w:rsid w:val="009D108A"/>
    <w:rsid w:val="009D1B62"/>
    <w:rsid w:val="009D3E6A"/>
    <w:rsid w:val="009D5D3D"/>
    <w:rsid w:val="009D60AF"/>
    <w:rsid w:val="009D662C"/>
    <w:rsid w:val="009D68AC"/>
    <w:rsid w:val="009D71AC"/>
    <w:rsid w:val="009D7353"/>
    <w:rsid w:val="009D750B"/>
    <w:rsid w:val="009E07A6"/>
    <w:rsid w:val="009E0D46"/>
    <w:rsid w:val="009E0D6B"/>
    <w:rsid w:val="009E121D"/>
    <w:rsid w:val="009E1387"/>
    <w:rsid w:val="009E14A0"/>
    <w:rsid w:val="009E1C65"/>
    <w:rsid w:val="009E2138"/>
    <w:rsid w:val="009E2C7C"/>
    <w:rsid w:val="009E30AA"/>
    <w:rsid w:val="009E33C5"/>
    <w:rsid w:val="009E3FBF"/>
    <w:rsid w:val="009E4241"/>
    <w:rsid w:val="009E484F"/>
    <w:rsid w:val="009E6D91"/>
    <w:rsid w:val="009F0214"/>
    <w:rsid w:val="009F0728"/>
    <w:rsid w:val="009F08A4"/>
    <w:rsid w:val="009F0A48"/>
    <w:rsid w:val="009F1282"/>
    <w:rsid w:val="009F16D3"/>
    <w:rsid w:val="009F1A39"/>
    <w:rsid w:val="009F26B1"/>
    <w:rsid w:val="009F2AEE"/>
    <w:rsid w:val="009F34FB"/>
    <w:rsid w:val="009F3783"/>
    <w:rsid w:val="009F3C44"/>
    <w:rsid w:val="009F3EA5"/>
    <w:rsid w:val="009F4B56"/>
    <w:rsid w:val="009F4E5B"/>
    <w:rsid w:val="009F7984"/>
    <w:rsid w:val="009F7C3B"/>
    <w:rsid w:val="00A00D1A"/>
    <w:rsid w:val="00A00FF0"/>
    <w:rsid w:val="00A0150A"/>
    <w:rsid w:val="00A0258A"/>
    <w:rsid w:val="00A02C98"/>
    <w:rsid w:val="00A03A66"/>
    <w:rsid w:val="00A04142"/>
    <w:rsid w:val="00A04529"/>
    <w:rsid w:val="00A047CD"/>
    <w:rsid w:val="00A04DD4"/>
    <w:rsid w:val="00A05276"/>
    <w:rsid w:val="00A057E6"/>
    <w:rsid w:val="00A06064"/>
    <w:rsid w:val="00A063CF"/>
    <w:rsid w:val="00A07F0A"/>
    <w:rsid w:val="00A10816"/>
    <w:rsid w:val="00A10EB2"/>
    <w:rsid w:val="00A10EB3"/>
    <w:rsid w:val="00A123AE"/>
    <w:rsid w:val="00A12731"/>
    <w:rsid w:val="00A13482"/>
    <w:rsid w:val="00A1357B"/>
    <w:rsid w:val="00A1457C"/>
    <w:rsid w:val="00A145F2"/>
    <w:rsid w:val="00A1485A"/>
    <w:rsid w:val="00A14DC8"/>
    <w:rsid w:val="00A15079"/>
    <w:rsid w:val="00A15641"/>
    <w:rsid w:val="00A16B4C"/>
    <w:rsid w:val="00A17A35"/>
    <w:rsid w:val="00A2185F"/>
    <w:rsid w:val="00A2374A"/>
    <w:rsid w:val="00A237E2"/>
    <w:rsid w:val="00A23C2C"/>
    <w:rsid w:val="00A2403B"/>
    <w:rsid w:val="00A24596"/>
    <w:rsid w:val="00A24C20"/>
    <w:rsid w:val="00A24C2C"/>
    <w:rsid w:val="00A24F0B"/>
    <w:rsid w:val="00A252DB"/>
    <w:rsid w:val="00A25E34"/>
    <w:rsid w:val="00A25F4B"/>
    <w:rsid w:val="00A26577"/>
    <w:rsid w:val="00A30010"/>
    <w:rsid w:val="00A30025"/>
    <w:rsid w:val="00A301B3"/>
    <w:rsid w:val="00A30E11"/>
    <w:rsid w:val="00A31074"/>
    <w:rsid w:val="00A33000"/>
    <w:rsid w:val="00A33062"/>
    <w:rsid w:val="00A342E8"/>
    <w:rsid w:val="00A343EE"/>
    <w:rsid w:val="00A34E80"/>
    <w:rsid w:val="00A36E19"/>
    <w:rsid w:val="00A402C5"/>
    <w:rsid w:val="00A4078D"/>
    <w:rsid w:val="00A4088C"/>
    <w:rsid w:val="00A4152F"/>
    <w:rsid w:val="00A41EF1"/>
    <w:rsid w:val="00A42B60"/>
    <w:rsid w:val="00A43404"/>
    <w:rsid w:val="00A43618"/>
    <w:rsid w:val="00A43AE7"/>
    <w:rsid w:val="00A4405B"/>
    <w:rsid w:val="00A443AF"/>
    <w:rsid w:val="00A44B53"/>
    <w:rsid w:val="00A44C2C"/>
    <w:rsid w:val="00A45A07"/>
    <w:rsid w:val="00A4620C"/>
    <w:rsid w:val="00A47051"/>
    <w:rsid w:val="00A474BD"/>
    <w:rsid w:val="00A47539"/>
    <w:rsid w:val="00A478ED"/>
    <w:rsid w:val="00A47E20"/>
    <w:rsid w:val="00A512EF"/>
    <w:rsid w:val="00A51911"/>
    <w:rsid w:val="00A51B4F"/>
    <w:rsid w:val="00A52276"/>
    <w:rsid w:val="00A52EF9"/>
    <w:rsid w:val="00A53082"/>
    <w:rsid w:val="00A5317D"/>
    <w:rsid w:val="00A532A9"/>
    <w:rsid w:val="00A539CE"/>
    <w:rsid w:val="00A53CF7"/>
    <w:rsid w:val="00A53F17"/>
    <w:rsid w:val="00A54FEA"/>
    <w:rsid w:val="00A562F9"/>
    <w:rsid w:val="00A575D6"/>
    <w:rsid w:val="00A57F4A"/>
    <w:rsid w:val="00A60402"/>
    <w:rsid w:val="00A612A7"/>
    <w:rsid w:val="00A61730"/>
    <w:rsid w:val="00A617B5"/>
    <w:rsid w:val="00A61E0F"/>
    <w:rsid w:val="00A62558"/>
    <w:rsid w:val="00A645AF"/>
    <w:rsid w:val="00A646E2"/>
    <w:rsid w:val="00A663E7"/>
    <w:rsid w:val="00A6653F"/>
    <w:rsid w:val="00A674B2"/>
    <w:rsid w:val="00A709B8"/>
    <w:rsid w:val="00A7121A"/>
    <w:rsid w:val="00A7132A"/>
    <w:rsid w:val="00A713FF"/>
    <w:rsid w:val="00A72B89"/>
    <w:rsid w:val="00A72D15"/>
    <w:rsid w:val="00A732D1"/>
    <w:rsid w:val="00A73A2B"/>
    <w:rsid w:val="00A73CED"/>
    <w:rsid w:val="00A73D3F"/>
    <w:rsid w:val="00A73F23"/>
    <w:rsid w:val="00A7423B"/>
    <w:rsid w:val="00A74A74"/>
    <w:rsid w:val="00A74CBF"/>
    <w:rsid w:val="00A75359"/>
    <w:rsid w:val="00A75C7F"/>
    <w:rsid w:val="00A75F2A"/>
    <w:rsid w:val="00A765F0"/>
    <w:rsid w:val="00A76C90"/>
    <w:rsid w:val="00A772DA"/>
    <w:rsid w:val="00A807D8"/>
    <w:rsid w:val="00A80C80"/>
    <w:rsid w:val="00A81087"/>
    <w:rsid w:val="00A8112D"/>
    <w:rsid w:val="00A811E3"/>
    <w:rsid w:val="00A82F1D"/>
    <w:rsid w:val="00A83B6A"/>
    <w:rsid w:val="00A8445A"/>
    <w:rsid w:val="00A85973"/>
    <w:rsid w:val="00A85C74"/>
    <w:rsid w:val="00A85CA2"/>
    <w:rsid w:val="00A85CB0"/>
    <w:rsid w:val="00A8686B"/>
    <w:rsid w:val="00A868A7"/>
    <w:rsid w:val="00A869CF"/>
    <w:rsid w:val="00A8707E"/>
    <w:rsid w:val="00A872ED"/>
    <w:rsid w:val="00A90E03"/>
    <w:rsid w:val="00A9232D"/>
    <w:rsid w:val="00A92415"/>
    <w:rsid w:val="00A925AA"/>
    <w:rsid w:val="00A92E94"/>
    <w:rsid w:val="00A93A15"/>
    <w:rsid w:val="00A93D17"/>
    <w:rsid w:val="00A9449E"/>
    <w:rsid w:val="00A94CA7"/>
    <w:rsid w:val="00A957A0"/>
    <w:rsid w:val="00A9604D"/>
    <w:rsid w:val="00A967BC"/>
    <w:rsid w:val="00A96E74"/>
    <w:rsid w:val="00A97979"/>
    <w:rsid w:val="00A97B9B"/>
    <w:rsid w:val="00AA046E"/>
    <w:rsid w:val="00AA09F2"/>
    <w:rsid w:val="00AA0A0E"/>
    <w:rsid w:val="00AA1B70"/>
    <w:rsid w:val="00AA2531"/>
    <w:rsid w:val="00AA2B19"/>
    <w:rsid w:val="00AA2B31"/>
    <w:rsid w:val="00AA2C85"/>
    <w:rsid w:val="00AA2E40"/>
    <w:rsid w:val="00AA3C63"/>
    <w:rsid w:val="00AA4746"/>
    <w:rsid w:val="00AA50D4"/>
    <w:rsid w:val="00AA51D0"/>
    <w:rsid w:val="00AA52F9"/>
    <w:rsid w:val="00AA574A"/>
    <w:rsid w:val="00AA64F4"/>
    <w:rsid w:val="00AA6D01"/>
    <w:rsid w:val="00AB085B"/>
    <w:rsid w:val="00AB0DF1"/>
    <w:rsid w:val="00AB1AB8"/>
    <w:rsid w:val="00AB2E57"/>
    <w:rsid w:val="00AB44CE"/>
    <w:rsid w:val="00AB522D"/>
    <w:rsid w:val="00AB7182"/>
    <w:rsid w:val="00AC0315"/>
    <w:rsid w:val="00AC06FA"/>
    <w:rsid w:val="00AC0924"/>
    <w:rsid w:val="00AC0E9C"/>
    <w:rsid w:val="00AC186C"/>
    <w:rsid w:val="00AC18E6"/>
    <w:rsid w:val="00AC1C28"/>
    <w:rsid w:val="00AC2055"/>
    <w:rsid w:val="00AC2490"/>
    <w:rsid w:val="00AC4DC9"/>
    <w:rsid w:val="00AC6629"/>
    <w:rsid w:val="00AC6CC7"/>
    <w:rsid w:val="00AC70D3"/>
    <w:rsid w:val="00AC72B4"/>
    <w:rsid w:val="00AC7525"/>
    <w:rsid w:val="00AC75FD"/>
    <w:rsid w:val="00AD0161"/>
    <w:rsid w:val="00AD027F"/>
    <w:rsid w:val="00AD0460"/>
    <w:rsid w:val="00AD0C7E"/>
    <w:rsid w:val="00AD0DD4"/>
    <w:rsid w:val="00AD0E61"/>
    <w:rsid w:val="00AD1127"/>
    <w:rsid w:val="00AD15E0"/>
    <w:rsid w:val="00AD28BB"/>
    <w:rsid w:val="00AD2924"/>
    <w:rsid w:val="00AD2EFB"/>
    <w:rsid w:val="00AD3642"/>
    <w:rsid w:val="00AD383A"/>
    <w:rsid w:val="00AD3B58"/>
    <w:rsid w:val="00AD3B62"/>
    <w:rsid w:val="00AD3E02"/>
    <w:rsid w:val="00AD5A64"/>
    <w:rsid w:val="00AD6448"/>
    <w:rsid w:val="00AD6E3F"/>
    <w:rsid w:val="00AE008F"/>
    <w:rsid w:val="00AE0555"/>
    <w:rsid w:val="00AE0630"/>
    <w:rsid w:val="00AE0FDC"/>
    <w:rsid w:val="00AE1A39"/>
    <w:rsid w:val="00AE2123"/>
    <w:rsid w:val="00AE2C0B"/>
    <w:rsid w:val="00AE2FF6"/>
    <w:rsid w:val="00AE3F14"/>
    <w:rsid w:val="00AE4031"/>
    <w:rsid w:val="00AE572F"/>
    <w:rsid w:val="00AE5BB3"/>
    <w:rsid w:val="00AE6421"/>
    <w:rsid w:val="00AE6C21"/>
    <w:rsid w:val="00AE71A7"/>
    <w:rsid w:val="00AE737C"/>
    <w:rsid w:val="00AE7C3E"/>
    <w:rsid w:val="00AE7D44"/>
    <w:rsid w:val="00AF1BA5"/>
    <w:rsid w:val="00AF1DF7"/>
    <w:rsid w:val="00AF236B"/>
    <w:rsid w:val="00AF298F"/>
    <w:rsid w:val="00AF4CF0"/>
    <w:rsid w:val="00AF5C7C"/>
    <w:rsid w:val="00AF65E8"/>
    <w:rsid w:val="00AF6844"/>
    <w:rsid w:val="00AF70DE"/>
    <w:rsid w:val="00AF7FE2"/>
    <w:rsid w:val="00B0006E"/>
    <w:rsid w:val="00B00801"/>
    <w:rsid w:val="00B00A6F"/>
    <w:rsid w:val="00B013CC"/>
    <w:rsid w:val="00B01A0A"/>
    <w:rsid w:val="00B01D10"/>
    <w:rsid w:val="00B01DB4"/>
    <w:rsid w:val="00B01E91"/>
    <w:rsid w:val="00B027D8"/>
    <w:rsid w:val="00B03804"/>
    <w:rsid w:val="00B05691"/>
    <w:rsid w:val="00B05872"/>
    <w:rsid w:val="00B05934"/>
    <w:rsid w:val="00B069C4"/>
    <w:rsid w:val="00B06CAC"/>
    <w:rsid w:val="00B07A6D"/>
    <w:rsid w:val="00B07F52"/>
    <w:rsid w:val="00B1047A"/>
    <w:rsid w:val="00B10E5F"/>
    <w:rsid w:val="00B115E0"/>
    <w:rsid w:val="00B118FC"/>
    <w:rsid w:val="00B11B8C"/>
    <w:rsid w:val="00B11BC4"/>
    <w:rsid w:val="00B11BDB"/>
    <w:rsid w:val="00B11C90"/>
    <w:rsid w:val="00B11ECA"/>
    <w:rsid w:val="00B12256"/>
    <w:rsid w:val="00B12AE0"/>
    <w:rsid w:val="00B12EB0"/>
    <w:rsid w:val="00B12F0D"/>
    <w:rsid w:val="00B12F11"/>
    <w:rsid w:val="00B1323C"/>
    <w:rsid w:val="00B13AD3"/>
    <w:rsid w:val="00B14150"/>
    <w:rsid w:val="00B15539"/>
    <w:rsid w:val="00B16200"/>
    <w:rsid w:val="00B17021"/>
    <w:rsid w:val="00B17218"/>
    <w:rsid w:val="00B20619"/>
    <w:rsid w:val="00B20D5A"/>
    <w:rsid w:val="00B22F30"/>
    <w:rsid w:val="00B231B0"/>
    <w:rsid w:val="00B23321"/>
    <w:rsid w:val="00B23DEB"/>
    <w:rsid w:val="00B247C1"/>
    <w:rsid w:val="00B247D7"/>
    <w:rsid w:val="00B24B9D"/>
    <w:rsid w:val="00B25FC5"/>
    <w:rsid w:val="00B26876"/>
    <w:rsid w:val="00B271F2"/>
    <w:rsid w:val="00B30DAC"/>
    <w:rsid w:val="00B314B2"/>
    <w:rsid w:val="00B316EE"/>
    <w:rsid w:val="00B31B59"/>
    <w:rsid w:val="00B3234D"/>
    <w:rsid w:val="00B3258F"/>
    <w:rsid w:val="00B3292E"/>
    <w:rsid w:val="00B32C67"/>
    <w:rsid w:val="00B340CE"/>
    <w:rsid w:val="00B341F0"/>
    <w:rsid w:val="00B34CBE"/>
    <w:rsid w:val="00B356FD"/>
    <w:rsid w:val="00B36888"/>
    <w:rsid w:val="00B37395"/>
    <w:rsid w:val="00B3786C"/>
    <w:rsid w:val="00B37A65"/>
    <w:rsid w:val="00B4055F"/>
    <w:rsid w:val="00B406B8"/>
    <w:rsid w:val="00B42304"/>
    <w:rsid w:val="00B42BC2"/>
    <w:rsid w:val="00B43697"/>
    <w:rsid w:val="00B439FF"/>
    <w:rsid w:val="00B450C5"/>
    <w:rsid w:val="00B463A7"/>
    <w:rsid w:val="00B46E1F"/>
    <w:rsid w:val="00B46E2A"/>
    <w:rsid w:val="00B50330"/>
    <w:rsid w:val="00B52120"/>
    <w:rsid w:val="00B5263B"/>
    <w:rsid w:val="00B528D0"/>
    <w:rsid w:val="00B52C0C"/>
    <w:rsid w:val="00B52C57"/>
    <w:rsid w:val="00B531EA"/>
    <w:rsid w:val="00B535EB"/>
    <w:rsid w:val="00B549FC"/>
    <w:rsid w:val="00B557B1"/>
    <w:rsid w:val="00B56CA9"/>
    <w:rsid w:val="00B609E5"/>
    <w:rsid w:val="00B60B5F"/>
    <w:rsid w:val="00B60B81"/>
    <w:rsid w:val="00B6107C"/>
    <w:rsid w:val="00B61F0D"/>
    <w:rsid w:val="00B62904"/>
    <w:rsid w:val="00B62A2A"/>
    <w:rsid w:val="00B63AAD"/>
    <w:rsid w:val="00B64927"/>
    <w:rsid w:val="00B64A2E"/>
    <w:rsid w:val="00B6717C"/>
    <w:rsid w:val="00B676E1"/>
    <w:rsid w:val="00B67BC0"/>
    <w:rsid w:val="00B67CBD"/>
    <w:rsid w:val="00B67E4E"/>
    <w:rsid w:val="00B7095A"/>
    <w:rsid w:val="00B7133C"/>
    <w:rsid w:val="00B71692"/>
    <w:rsid w:val="00B71791"/>
    <w:rsid w:val="00B71B6A"/>
    <w:rsid w:val="00B723E2"/>
    <w:rsid w:val="00B72AE0"/>
    <w:rsid w:val="00B738C5"/>
    <w:rsid w:val="00B7390A"/>
    <w:rsid w:val="00B73A87"/>
    <w:rsid w:val="00B73B87"/>
    <w:rsid w:val="00B74192"/>
    <w:rsid w:val="00B76040"/>
    <w:rsid w:val="00B76B44"/>
    <w:rsid w:val="00B808DD"/>
    <w:rsid w:val="00B80CA6"/>
    <w:rsid w:val="00B81124"/>
    <w:rsid w:val="00B81FFE"/>
    <w:rsid w:val="00B82062"/>
    <w:rsid w:val="00B82728"/>
    <w:rsid w:val="00B8325E"/>
    <w:rsid w:val="00B839DD"/>
    <w:rsid w:val="00B84AD2"/>
    <w:rsid w:val="00B84C93"/>
    <w:rsid w:val="00B8619E"/>
    <w:rsid w:val="00B876AA"/>
    <w:rsid w:val="00B87CBF"/>
    <w:rsid w:val="00B90127"/>
    <w:rsid w:val="00B90EB8"/>
    <w:rsid w:val="00B91A90"/>
    <w:rsid w:val="00B9271E"/>
    <w:rsid w:val="00B92A4F"/>
    <w:rsid w:val="00B92EA6"/>
    <w:rsid w:val="00B939C1"/>
    <w:rsid w:val="00B93A1B"/>
    <w:rsid w:val="00B948BC"/>
    <w:rsid w:val="00B9514E"/>
    <w:rsid w:val="00B952F1"/>
    <w:rsid w:val="00B957C3"/>
    <w:rsid w:val="00B96B22"/>
    <w:rsid w:val="00B96EB0"/>
    <w:rsid w:val="00B973F2"/>
    <w:rsid w:val="00B976B5"/>
    <w:rsid w:val="00B97CC6"/>
    <w:rsid w:val="00B97EA4"/>
    <w:rsid w:val="00BA0C6D"/>
    <w:rsid w:val="00BA155C"/>
    <w:rsid w:val="00BA186A"/>
    <w:rsid w:val="00BA1926"/>
    <w:rsid w:val="00BA21F3"/>
    <w:rsid w:val="00BA265B"/>
    <w:rsid w:val="00BA377E"/>
    <w:rsid w:val="00BA4443"/>
    <w:rsid w:val="00BA5990"/>
    <w:rsid w:val="00BA5AB7"/>
    <w:rsid w:val="00BA6CA1"/>
    <w:rsid w:val="00BA74CB"/>
    <w:rsid w:val="00BA765E"/>
    <w:rsid w:val="00BA7C96"/>
    <w:rsid w:val="00BB025D"/>
    <w:rsid w:val="00BB066F"/>
    <w:rsid w:val="00BB0C0B"/>
    <w:rsid w:val="00BB115F"/>
    <w:rsid w:val="00BB11CD"/>
    <w:rsid w:val="00BB1FDE"/>
    <w:rsid w:val="00BB2CBA"/>
    <w:rsid w:val="00BB5B75"/>
    <w:rsid w:val="00BB6196"/>
    <w:rsid w:val="00BB648F"/>
    <w:rsid w:val="00BB698C"/>
    <w:rsid w:val="00BB6BAD"/>
    <w:rsid w:val="00BB6CD3"/>
    <w:rsid w:val="00BB77F6"/>
    <w:rsid w:val="00BB7A9B"/>
    <w:rsid w:val="00BC0C36"/>
    <w:rsid w:val="00BC3880"/>
    <w:rsid w:val="00BC3982"/>
    <w:rsid w:val="00BC416D"/>
    <w:rsid w:val="00BC4F9C"/>
    <w:rsid w:val="00BC51E1"/>
    <w:rsid w:val="00BC52C2"/>
    <w:rsid w:val="00BC52FB"/>
    <w:rsid w:val="00BC59A1"/>
    <w:rsid w:val="00BC5CED"/>
    <w:rsid w:val="00BC6D2A"/>
    <w:rsid w:val="00BC70FF"/>
    <w:rsid w:val="00BC78C0"/>
    <w:rsid w:val="00BC7A9A"/>
    <w:rsid w:val="00BC7FEF"/>
    <w:rsid w:val="00BD0080"/>
    <w:rsid w:val="00BD1044"/>
    <w:rsid w:val="00BD210F"/>
    <w:rsid w:val="00BD2E43"/>
    <w:rsid w:val="00BD2E5A"/>
    <w:rsid w:val="00BD367D"/>
    <w:rsid w:val="00BD382D"/>
    <w:rsid w:val="00BD4582"/>
    <w:rsid w:val="00BD4B7C"/>
    <w:rsid w:val="00BD6442"/>
    <w:rsid w:val="00BD6BA3"/>
    <w:rsid w:val="00BD722E"/>
    <w:rsid w:val="00BD773E"/>
    <w:rsid w:val="00BD788E"/>
    <w:rsid w:val="00BE10F0"/>
    <w:rsid w:val="00BE1255"/>
    <w:rsid w:val="00BE1C27"/>
    <w:rsid w:val="00BE1F51"/>
    <w:rsid w:val="00BE2452"/>
    <w:rsid w:val="00BE365B"/>
    <w:rsid w:val="00BE3FC7"/>
    <w:rsid w:val="00BE4C01"/>
    <w:rsid w:val="00BE59FC"/>
    <w:rsid w:val="00BE78D4"/>
    <w:rsid w:val="00BE7FC4"/>
    <w:rsid w:val="00BE7FFC"/>
    <w:rsid w:val="00BF1FB1"/>
    <w:rsid w:val="00BF370F"/>
    <w:rsid w:val="00BF44A8"/>
    <w:rsid w:val="00BF4C02"/>
    <w:rsid w:val="00BF57E6"/>
    <w:rsid w:val="00BF60AC"/>
    <w:rsid w:val="00BF6450"/>
    <w:rsid w:val="00BF6C84"/>
    <w:rsid w:val="00BF74D2"/>
    <w:rsid w:val="00BF7595"/>
    <w:rsid w:val="00BF7AAB"/>
    <w:rsid w:val="00C00AE6"/>
    <w:rsid w:val="00C0124E"/>
    <w:rsid w:val="00C017C7"/>
    <w:rsid w:val="00C01C6C"/>
    <w:rsid w:val="00C022B6"/>
    <w:rsid w:val="00C022E1"/>
    <w:rsid w:val="00C02998"/>
    <w:rsid w:val="00C034E0"/>
    <w:rsid w:val="00C03FC1"/>
    <w:rsid w:val="00C045E6"/>
    <w:rsid w:val="00C04D20"/>
    <w:rsid w:val="00C0507D"/>
    <w:rsid w:val="00C053D3"/>
    <w:rsid w:val="00C05D41"/>
    <w:rsid w:val="00C05F45"/>
    <w:rsid w:val="00C06564"/>
    <w:rsid w:val="00C070C7"/>
    <w:rsid w:val="00C07423"/>
    <w:rsid w:val="00C07429"/>
    <w:rsid w:val="00C102E8"/>
    <w:rsid w:val="00C10735"/>
    <w:rsid w:val="00C10BFC"/>
    <w:rsid w:val="00C11420"/>
    <w:rsid w:val="00C122C9"/>
    <w:rsid w:val="00C1248F"/>
    <w:rsid w:val="00C12C01"/>
    <w:rsid w:val="00C13247"/>
    <w:rsid w:val="00C14B83"/>
    <w:rsid w:val="00C14E56"/>
    <w:rsid w:val="00C157B9"/>
    <w:rsid w:val="00C201D9"/>
    <w:rsid w:val="00C20470"/>
    <w:rsid w:val="00C20DFF"/>
    <w:rsid w:val="00C21068"/>
    <w:rsid w:val="00C21AB0"/>
    <w:rsid w:val="00C2290A"/>
    <w:rsid w:val="00C23C12"/>
    <w:rsid w:val="00C24966"/>
    <w:rsid w:val="00C24D4E"/>
    <w:rsid w:val="00C24FE0"/>
    <w:rsid w:val="00C262A5"/>
    <w:rsid w:val="00C27205"/>
    <w:rsid w:val="00C27345"/>
    <w:rsid w:val="00C2747F"/>
    <w:rsid w:val="00C27A00"/>
    <w:rsid w:val="00C30A04"/>
    <w:rsid w:val="00C30C57"/>
    <w:rsid w:val="00C318DA"/>
    <w:rsid w:val="00C321BB"/>
    <w:rsid w:val="00C32E35"/>
    <w:rsid w:val="00C330B4"/>
    <w:rsid w:val="00C3378E"/>
    <w:rsid w:val="00C339C8"/>
    <w:rsid w:val="00C33BA6"/>
    <w:rsid w:val="00C33D1F"/>
    <w:rsid w:val="00C3445D"/>
    <w:rsid w:val="00C3461E"/>
    <w:rsid w:val="00C34845"/>
    <w:rsid w:val="00C35AA3"/>
    <w:rsid w:val="00C36784"/>
    <w:rsid w:val="00C3696A"/>
    <w:rsid w:val="00C36A93"/>
    <w:rsid w:val="00C36F59"/>
    <w:rsid w:val="00C37580"/>
    <w:rsid w:val="00C40A0E"/>
    <w:rsid w:val="00C40F90"/>
    <w:rsid w:val="00C411E4"/>
    <w:rsid w:val="00C41EEB"/>
    <w:rsid w:val="00C425B6"/>
    <w:rsid w:val="00C429BD"/>
    <w:rsid w:val="00C43881"/>
    <w:rsid w:val="00C43AAB"/>
    <w:rsid w:val="00C43C97"/>
    <w:rsid w:val="00C458C8"/>
    <w:rsid w:val="00C46131"/>
    <w:rsid w:val="00C47669"/>
    <w:rsid w:val="00C502CF"/>
    <w:rsid w:val="00C5092D"/>
    <w:rsid w:val="00C50A5E"/>
    <w:rsid w:val="00C510AC"/>
    <w:rsid w:val="00C51A7C"/>
    <w:rsid w:val="00C52C2E"/>
    <w:rsid w:val="00C52CBA"/>
    <w:rsid w:val="00C534C6"/>
    <w:rsid w:val="00C5354A"/>
    <w:rsid w:val="00C5387F"/>
    <w:rsid w:val="00C549B7"/>
    <w:rsid w:val="00C55355"/>
    <w:rsid w:val="00C55638"/>
    <w:rsid w:val="00C5563A"/>
    <w:rsid w:val="00C55894"/>
    <w:rsid w:val="00C567AC"/>
    <w:rsid w:val="00C56890"/>
    <w:rsid w:val="00C57D1B"/>
    <w:rsid w:val="00C61160"/>
    <w:rsid w:val="00C61BE3"/>
    <w:rsid w:val="00C62622"/>
    <w:rsid w:val="00C62FD1"/>
    <w:rsid w:val="00C64F8F"/>
    <w:rsid w:val="00C65783"/>
    <w:rsid w:val="00C65AF5"/>
    <w:rsid w:val="00C65B7F"/>
    <w:rsid w:val="00C66382"/>
    <w:rsid w:val="00C66471"/>
    <w:rsid w:val="00C66695"/>
    <w:rsid w:val="00C70099"/>
    <w:rsid w:val="00C70934"/>
    <w:rsid w:val="00C70B18"/>
    <w:rsid w:val="00C71A2B"/>
    <w:rsid w:val="00C71CA0"/>
    <w:rsid w:val="00C71FD0"/>
    <w:rsid w:val="00C726DE"/>
    <w:rsid w:val="00C72E3A"/>
    <w:rsid w:val="00C735B4"/>
    <w:rsid w:val="00C73E0D"/>
    <w:rsid w:val="00C75454"/>
    <w:rsid w:val="00C75E7F"/>
    <w:rsid w:val="00C762AA"/>
    <w:rsid w:val="00C76946"/>
    <w:rsid w:val="00C76EC2"/>
    <w:rsid w:val="00C778E7"/>
    <w:rsid w:val="00C816A8"/>
    <w:rsid w:val="00C823BE"/>
    <w:rsid w:val="00C82446"/>
    <w:rsid w:val="00C82FF6"/>
    <w:rsid w:val="00C8316C"/>
    <w:rsid w:val="00C8377B"/>
    <w:rsid w:val="00C85047"/>
    <w:rsid w:val="00C85714"/>
    <w:rsid w:val="00C85BE5"/>
    <w:rsid w:val="00C864AA"/>
    <w:rsid w:val="00C8738F"/>
    <w:rsid w:val="00C87735"/>
    <w:rsid w:val="00C878CC"/>
    <w:rsid w:val="00C8791D"/>
    <w:rsid w:val="00C87A8F"/>
    <w:rsid w:val="00C901BA"/>
    <w:rsid w:val="00C908BC"/>
    <w:rsid w:val="00C90D0D"/>
    <w:rsid w:val="00C90E00"/>
    <w:rsid w:val="00C9122F"/>
    <w:rsid w:val="00C92244"/>
    <w:rsid w:val="00C92FC2"/>
    <w:rsid w:val="00C93D40"/>
    <w:rsid w:val="00C94F8F"/>
    <w:rsid w:val="00C9543C"/>
    <w:rsid w:val="00C9641E"/>
    <w:rsid w:val="00C96642"/>
    <w:rsid w:val="00C973C5"/>
    <w:rsid w:val="00CA093D"/>
    <w:rsid w:val="00CA0D1E"/>
    <w:rsid w:val="00CA1F4B"/>
    <w:rsid w:val="00CA2ADB"/>
    <w:rsid w:val="00CA33C2"/>
    <w:rsid w:val="00CA37BB"/>
    <w:rsid w:val="00CA4248"/>
    <w:rsid w:val="00CA4253"/>
    <w:rsid w:val="00CA42D7"/>
    <w:rsid w:val="00CA4E5A"/>
    <w:rsid w:val="00CA6848"/>
    <w:rsid w:val="00CA6D20"/>
    <w:rsid w:val="00CA6D51"/>
    <w:rsid w:val="00CA7450"/>
    <w:rsid w:val="00CA7E63"/>
    <w:rsid w:val="00CA7E85"/>
    <w:rsid w:val="00CB125E"/>
    <w:rsid w:val="00CB1AA3"/>
    <w:rsid w:val="00CB2007"/>
    <w:rsid w:val="00CB2532"/>
    <w:rsid w:val="00CB39FD"/>
    <w:rsid w:val="00CB3B8E"/>
    <w:rsid w:val="00CB40F3"/>
    <w:rsid w:val="00CB4476"/>
    <w:rsid w:val="00CB47C9"/>
    <w:rsid w:val="00CB4AD7"/>
    <w:rsid w:val="00CB4E58"/>
    <w:rsid w:val="00CB4F16"/>
    <w:rsid w:val="00CB5C2F"/>
    <w:rsid w:val="00CB6DD2"/>
    <w:rsid w:val="00CB6EF1"/>
    <w:rsid w:val="00CB76E4"/>
    <w:rsid w:val="00CB7D2F"/>
    <w:rsid w:val="00CC0618"/>
    <w:rsid w:val="00CC126C"/>
    <w:rsid w:val="00CC1DC7"/>
    <w:rsid w:val="00CC248A"/>
    <w:rsid w:val="00CC3E7F"/>
    <w:rsid w:val="00CC518C"/>
    <w:rsid w:val="00CC5B38"/>
    <w:rsid w:val="00CC5E2D"/>
    <w:rsid w:val="00CD06F4"/>
    <w:rsid w:val="00CD1D9F"/>
    <w:rsid w:val="00CD1FDB"/>
    <w:rsid w:val="00CD2601"/>
    <w:rsid w:val="00CD275C"/>
    <w:rsid w:val="00CD2EA9"/>
    <w:rsid w:val="00CD310C"/>
    <w:rsid w:val="00CD34F6"/>
    <w:rsid w:val="00CD376A"/>
    <w:rsid w:val="00CD4480"/>
    <w:rsid w:val="00CD5087"/>
    <w:rsid w:val="00CD5870"/>
    <w:rsid w:val="00CD5A93"/>
    <w:rsid w:val="00CD5C6E"/>
    <w:rsid w:val="00CD6BA4"/>
    <w:rsid w:val="00CD72BE"/>
    <w:rsid w:val="00CE065D"/>
    <w:rsid w:val="00CE0786"/>
    <w:rsid w:val="00CE08D6"/>
    <w:rsid w:val="00CE3BA9"/>
    <w:rsid w:val="00CE3E40"/>
    <w:rsid w:val="00CE3EA5"/>
    <w:rsid w:val="00CE3FF4"/>
    <w:rsid w:val="00CE4551"/>
    <w:rsid w:val="00CE48E2"/>
    <w:rsid w:val="00CE492F"/>
    <w:rsid w:val="00CE49B0"/>
    <w:rsid w:val="00CE4BA0"/>
    <w:rsid w:val="00CE4F2F"/>
    <w:rsid w:val="00CE4F40"/>
    <w:rsid w:val="00CE500C"/>
    <w:rsid w:val="00CE5D73"/>
    <w:rsid w:val="00CE5F1A"/>
    <w:rsid w:val="00CE7081"/>
    <w:rsid w:val="00CE7B6A"/>
    <w:rsid w:val="00CF0329"/>
    <w:rsid w:val="00CF0653"/>
    <w:rsid w:val="00CF0788"/>
    <w:rsid w:val="00CF1B91"/>
    <w:rsid w:val="00CF259A"/>
    <w:rsid w:val="00CF2845"/>
    <w:rsid w:val="00CF3AE5"/>
    <w:rsid w:val="00CF3CEE"/>
    <w:rsid w:val="00CF4E8B"/>
    <w:rsid w:val="00CF4F49"/>
    <w:rsid w:val="00CF54B4"/>
    <w:rsid w:val="00CF6A0B"/>
    <w:rsid w:val="00CF6BDA"/>
    <w:rsid w:val="00CF77B5"/>
    <w:rsid w:val="00CF7BBA"/>
    <w:rsid w:val="00CF7E0E"/>
    <w:rsid w:val="00D00823"/>
    <w:rsid w:val="00D0092D"/>
    <w:rsid w:val="00D01D6C"/>
    <w:rsid w:val="00D02288"/>
    <w:rsid w:val="00D02881"/>
    <w:rsid w:val="00D02D35"/>
    <w:rsid w:val="00D0537F"/>
    <w:rsid w:val="00D0558F"/>
    <w:rsid w:val="00D05715"/>
    <w:rsid w:val="00D0585A"/>
    <w:rsid w:val="00D05BF8"/>
    <w:rsid w:val="00D0605A"/>
    <w:rsid w:val="00D06111"/>
    <w:rsid w:val="00D06252"/>
    <w:rsid w:val="00D06420"/>
    <w:rsid w:val="00D06C1E"/>
    <w:rsid w:val="00D0708F"/>
    <w:rsid w:val="00D07180"/>
    <w:rsid w:val="00D078D9"/>
    <w:rsid w:val="00D07945"/>
    <w:rsid w:val="00D10A12"/>
    <w:rsid w:val="00D11D5E"/>
    <w:rsid w:val="00D1201A"/>
    <w:rsid w:val="00D136C9"/>
    <w:rsid w:val="00D140AD"/>
    <w:rsid w:val="00D1590E"/>
    <w:rsid w:val="00D1670F"/>
    <w:rsid w:val="00D179E8"/>
    <w:rsid w:val="00D20FB6"/>
    <w:rsid w:val="00D221E1"/>
    <w:rsid w:val="00D223F5"/>
    <w:rsid w:val="00D233BC"/>
    <w:rsid w:val="00D2465C"/>
    <w:rsid w:val="00D24F67"/>
    <w:rsid w:val="00D25A24"/>
    <w:rsid w:val="00D25C78"/>
    <w:rsid w:val="00D25E9E"/>
    <w:rsid w:val="00D26167"/>
    <w:rsid w:val="00D26653"/>
    <w:rsid w:val="00D2757D"/>
    <w:rsid w:val="00D2760A"/>
    <w:rsid w:val="00D2782C"/>
    <w:rsid w:val="00D3321D"/>
    <w:rsid w:val="00D34A2A"/>
    <w:rsid w:val="00D34DED"/>
    <w:rsid w:val="00D3520F"/>
    <w:rsid w:val="00D35314"/>
    <w:rsid w:val="00D35CE1"/>
    <w:rsid w:val="00D375A6"/>
    <w:rsid w:val="00D377D8"/>
    <w:rsid w:val="00D37FD9"/>
    <w:rsid w:val="00D40E35"/>
    <w:rsid w:val="00D4100D"/>
    <w:rsid w:val="00D414F3"/>
    <w:rsid w:val="00D41CC9"/>
    <w:rsid w:val="00D421B0"/>
    <w:rsid w:val="00D465BE"/>
    <w:rsid w:val="00D47423"/>
    <w:rsid w:val="00D4794F"/>
    <w:rsid w:val="00D47FE6"/>
    <w:rsid w:val="00D50A87"/>
    <w:rsid w:val="00D50DC7"/>
    <w:rsid w:val="00D517E5"/>
    <w:rsid w:val="00D51C9C"/>
    <w:rsid w:val="00D5206A"/>
    <w:rsid w:val="00D52764"/>
    <w:rsid w:val="00D54472"/>
    <w:rsid w:val="00D5451D"/>
    <w:rsid w:val="00D5586D"/>
    <w:rsid w:val="00D565F8"/>
    <w:rsid w:val="00D56AE9"/>
    <w:rsid w:val="00D56E36"/>
    <w:rsid w:val="00D5762F"/>
    <w:rsid w:val="00D601B3"/>
    <w:rsid w:val="00D603B6"/>
    <w:rsid w:val="00D60827"/>
    <w:rsid w:val="00D615C4"/>
    <w:rsid w:val="00D62706"/>
    <w:rsid w:val="00D627CE"/>
    <w:rsid w:val="00D62F45"/>
    <w:rsid w:val="00D63208"/>
    <w:rsid w:val="00D632F0"/>
    <w:rsid w:val="00D634CF"/>
    <w:rsid w:val="00D635C3"/>
    <w:rsid w:val="00D64264"/>
    <w:rsid w:val="00D647D5"/>
    <w:rsid w:val="00D64E17"/>
    <w:rsid w:val="00D653DA"/>
    <w:rsid w:val="00D65B87"/>
    <w:rsid w:val="00D65DD5"/>
    <w:rsid w:val="00D65DE8"/>
    <w:rsid w:val="00D70C69"/>
    <w:rsid w:val="00D712F2"/>
    <w:rsid w:val="00D71C9A"/>
    <w:rsid w:val="00D720A3"/>
    <w:rsid w:val="00D720EB"/>
    <w:rsid w:val="00D72FD4"/>
    <w:rsid w:val="00D73473"/>
    <w:rsid w:val="00D74140"/>
    <w:rsid w:val="00D748B0"/>
    <w:rsid w:val="00D74B29"/>
    <w:rsid w:val="00D75EC3"/>
    <w:rsid w:val="00D769B2"/>
    <w:rsid w:val="00D7716E"/>
    <w:rsid w:val="00D8040C"/>
    <w:rsid w:val="00D809FB"/>
    <w:rsid w:val="00D819EC"/>
    <w:rsid w:val="00D81F31"/>
    <w:rsid w:val="00D82628"/>
    <w:rsid w:val="00D83DD1"/>
    <w:rsid w:val="00D84205"/>
    <w:rsid w:val="00D8535D"/>
    <w:rsid w:val="00D8577E"/>
    <w:rsid w:val="00D858F7"/>
    <w:rsid w:val="00D85FBF"/>
    <w:rsid w:val="00D8674C"/>
    <w:rsid w:val="00D868CD"/>
    <w:rsid w:val="00D86CEB"/>
    <w:rsid w:val="00D870E4"/>
    <w:rsid w:val="00D90375"/>
    <w:rsid w:val="00D905B2"/>
    <w:rsid w:val="00D908FA"/>
    <w:rsid w:val="00D90F90"/>
    <w:rsid w:val="00D914B6"/>
    <w:rsid w:val="00D918D3"/>
    <w:rsid w:val="00D918D4"/>
    <w:rsid w:val="00D91CC8"/>
    <w:rsid w:val="00D93856"/>
    <w:rsid w:val="00D93AD0"/>
    <w:rsid w:val="00D95A8B"/>
    <w:rsid w:val="00D96046"/>
    <w:rsid w:val="00D967BF"/>
    <w:rsid w:val="00D968C9"/>
    <w:rsid w:val="00D96AC0"/>
    <w:rsid w:val="00D97AFA"/>
    <w:rsid w:val="00D97E4A"/>
    <w:rsid w:val="00D97EC2"/>
    <w:rsid w:val="00DA06DB"/>
    <w:rsid w:val="00DA0D04"/>
    <w:rsid w:val="00DA1730"/>
    <w:rsid w:val="00DA1994"/>
    <w:rsid w:val="00DA1DBA"/>
    <w:rsid w:val="00DA283A"/>
    <w:rsid w:val="00DA2C2D"/>
    <w:rsid w:val="00DA4FE5"/>
    <w:rsid w:val="00DA5C41"/>
    <w:rsid w:val="00DA61A2"/>
    <w:rsid w:val="00DA6504"/>
    <w:rsid w:val="00DA7FC1"/>
    <w:rsid w:val="00DB0295"/>
    <w:rsid w:val="00DB12BD"/>
    <w:rsid w:val="00DB35E1"/>
    <w:rsid w:val="00DB3AD0"/>
    <w:rsid w:val="00DB3C1C"/>
    <w:rsid w:val="00DB3CAF"/>
    <w:rsid w:val="00DB4541"/>
    <w:rsid w:val="00DB675D"/>
    <w:rsid w:val="00DB6C61"/>
    <w:rsid w:val="00DB736C"/>
    <w:rsid w:val="00DC176E"/>
    <w:rsid w:val="00DC1E15"/>
    <w:rsid w:val="00DC205F"/>
    <w:rsid w:val="00DC2D52"/>
    <w:rsid w:val="00DC2EE8"/>
    <w:rsid w:val="00DC346F"/>
    <w:rsid w:val="00DC3FEA"/>
    <w:rsid w:val="00DC561D"/>
    <w:rsid w:val="00DC6715"/>
    <w:rsid w:val="00DC6F31"/>
    <w:rsid w:val="00DC794C"/>
    <w:rsid w:val="00DC7A65"/>
    <w:rsid w:val="00DD1382"/>
    <w:rsid w:val="00DD2261"/>
    <w:rsid w:val="00DD389A"/>
    <w:rsid w:val="00DD45EF"/>
    <w:rsid w:val="00DD4C62"/>
    <w:rsid w:val="00DD5BD3"/>
    <w:rsid w:val="00DD67CB"/>
    <w:rsid w:val="00DD738D"/>
    <w:rsid w:val="00DD7AAC"/>
    <w:rsid w:val="00DD7DC0"/>
    <w:rsid w:val="00DE0173"/>
    <w:rsid w:val="00DE0472"/>
    <w:rsid w:val="00DE0ED4"/>
    <w:rsid w:val="00DE106C"/>
    <w:rsid w:val="00DE113D"/>
    <w:rsid w:val="00DE19EE"/>
    <w:rsid w:val="00DE22C0"/>
    <w:rsid w:val="00DE29C5"/>
    <w:rsid w:val="00DE576C"/>
    <w:rsid w:val="00DE60C9"/>
    <w:rsid w:val="00DE62C2"/>
    <w:rsid w:val="00DE6B8B"/>
    <w:rsid w:val="00DE7811"/>
    <w:rsid w:val="00DE7B48"/>
    <w:rsid w:val="00DE7D36"/>
    <w:rsid w:val="00DF0407"/>
    <w:rsid w:val="00DF08B5"/>
    <w:rsid w:val="00DF0F40"/>
    <w:rsid w:val="00DF1CB1"/>
    <w:rsid w:val="00DF1F10"/>
    <w:rsid w:val="00DF2F7D"/>
    <w:rsid w:val="00DF3B83"/>
    <w:rsid w:val="00DF3E41"/>
    <w:rsid w:val="00DF4144"/>
    <w:rsid w:val="00DF45D8"/>
    <w:rsid w:val="00DF558D"/>
    <w:rsid w:val="00DF5C6B"/>
    <w:rsid w:val="00DF5CC0"/>
    <w:rsid w:val="00DF5D9A"/>
    <w:rsid w:val="00DF7F6B"/>
    <w:rsid w:val="00E0029F"/>
    <w:rsid w:val="00E00CD7"/>
    <w:rsid w:val="00E01311"/>
    <w:rsid w:val="00E0142A"/>
    <w:rsid w:val="00E01687"/>
    <w:rsid w:val="00E01AC6"/>
    <w:rsid w:val="00E01EB4"/>
    <w:rsid w:val="00E02129"/>
    <w:rsid w:val="00E027BE"/>
    <w:rsid w:val="00E02DF2"/>
    <w:rsid w:val="00E0360D"/>
    <w:rsid w:val="00E0402B"/>
    <w:rsid w:val="00E04562"/>
    <w:rsid w:val="00E04EBE"/>
    <w:rsid w:val="00E05057"/>
    <w:rsid w:val="00E05BE6"/>
    <w:rsid w:val="00E05D67"/>
    <w:rsid w:val="00E05DD1"/>
    <w:rsid w:val="00E05ECA"/>
    <w:rsid w:val="00E0659F"/>
    <w:rsid w:val="00E0681B"/>
    <w:rsid w:val="00E0684A"/>
    <w:rsid w:val="00E076E5"/>
    <w:rsid w:val="00E108FB"/>
    <w:rsid w:val="00E1181C"/>
    <w:rsid w:val="00E11AAC"/>
    <w:rsid w:val="00E12122"/>
    <w:rsid w:val="00E12155"/>
    <w:rsid w:val="00E12E82"/>
    <w:rsid w:val="00E13E1D"/>
    <w:rsid w:val="00E13F9C"/>
    <w:rsid w:val="00E13F9E"/>
    <w:rsid w:val="00E14B56"/>
    <w:rsid w:val="00E150B7"/>
    <w:rsid w:val="00E160F8"/>
    <w:rsid w:val="00E161AD"/>
    <w:rsid w:val="00E16509"/>
    <w:rsid w:val="00E175FF"/>
    <w:rsid w:val="00E20134"/>
    <w:rsid w:val="00E205BB"/>
    <w:rsid w:val="00E206ED"/>
    <w:rsid w:val="00E212B6"/>
    <w:rsid w:val="00E215C6"/>
    <w:rsid w:val="00E21946"/>
    <w:rsid w:val="00E21AB9"/>
    <w:rsid w:val="00E22251"/>
    <w:rsid w:val="00E2228B"/>
    <w:rsid w:val="00E22E59"/>
    <w:rsid w:val="00E23085"/>
    <w:rsid w:val="00E24DDB"/>
    <w:rsid w:val="00E25323"/>
    <w:rsid w:val="00E25720"/>
    <w:rsid w:val="00E26856"/>
    <w:rsid w:val="00E26BF5"/>
    <w:rsid w:val="00E310D5"/>
    <w:rsid w:val="00E31C85"/>
    <w:rsid w:val="00E331A7"/>
    <w:rsid w:val="00E33560"/>
    <w:rsid w:val="00E33CC6"/>
    <w:rsid w:val="00E33CED"/>
    <w:rsid w:val="00E34AD0"/>
    <w:rsid w:val="00E36A9D"/>
    <w:rsid w:val="00E37099"/>
    <w:rsid w:val="00E371F3"/>
    <w:rsid w:val="00E377C5"/>
    <w:rsid w:val="00E406E3"/>
    <w:rsid w:val="00E42134"/>
    <w:rsid w:val="00E42251"/>
    <w:rsid w:val="00E425BD"/>
    <w:rsid w:val="00E42890"/>
    <w:rsid w:val="00E43A0B"/>
    <w:rsid w:val="00E43AF5"/>
    <w:rsid w:val="00E445DB"/>
    <w:rsid w:val="00E44C33"/>
    <w:rsid w:val="00E4611C"/>
    <w:rsid w:val="00E46122"/>
    <w:rsid w:val="00E50343"/>
    <w:rsid w:val="00E51E57"/>
    <w:rsid w:val="00E52574"/>
    <w:rsid w:val="00E52987"/>
    <w:rsid w:val="00E52B28"/>
    <w:rsid w:val="00E52E8E"/>
    <w:rsid w:val="00E533F4"/>
    <w:rsid w:val="00E5446B"/>
    <w:rsid w:val="00E54590"/>
    <w:rsid w:val="00E5462C"/>
    <w:rsid w:val="00E54648"/>
    <w:rsid w:val="00E54B0A"/>
    <w:rsid w:val="00E54D15"/>
    <w:rsid w:val="00E54D7B"/>
    <w:rsid w:val="00E556E5"/>
    <w:rsid w:val="00E56780"/>
    <w:rsid w:val="00E56C39"/>
    <w:rsid w:val="00E56E4B"/>
    <w:rsid w:val="00E608EB"/>
    <w:rsid w:val="00E61F92"/>
    <w:rsid w:val="00E626EC"/>
    <w:rsid w:val="00E62893"/>
    <w:rsid w:val="00E63AA5"/>
    <w:rsid w:val="00E64494"/>
    <w:rsid w:val="00E648F4"/>
    <w:rsid w:val="00E650B1"/>
    <w:rsid w:val="00E65441"/>
    <w:rsid w:val="00E65F37"/>
    <w:rsid w:val="00E66D2B"/>
    <w:rsid w:val="00E6776F"/>
    <w:rsid w:val="00E72D79"/>
    <w:rsid w:val="00E72E77"/>
    <w:rsid w:val="00E73428"/>
    <w:rsid w:val="00E74522"/>
    <w:rsid w:val="00E74F2B"/>
    <w:rsid w:val="00E751E6"/>
    <w:rsid w:val="00E75C77"/>
    <w:rsid w:val="00E75F77"/>
    <w:rsid w:val="00E77353"/>
    <w:rsid w:val="00E7751F"/>
    <w:rsid w:val="00E7773E"/>
    <w:rsid w:val="00E77F64"/>
    <w:rsid w:val="00E800A5"/>
    <w:rsid w:val="00E809DC"/>
    <w:rsid w:val="00E80ADD"/>
    <w:rsid w:val="00E80C89"/>
    <w:rsid w:val="00E80DD3"/>
    <w:rsid w:val="00E80E40"/>
    <w:rsid w:val="00E81522"/>
    <w:rsid w:val="00E81988"/>
    <w:rsid w:val="00E8211E"/>
    <w:rsid w:val="00E828DD"/>
    <w:rsid w:val="00E8446E"/>
    <w:rsid w:val="00E84FB3"/>
    <w:rsid w:val="00E85081"/>
    <w:rsid w:val="00E86888"/>
    <w:rsid w:val="00E86EB9"/>
    <w:rsid w:val="00E87783"/>
    <w:rsid w:val="00E907A7"/>
    <w:rsid w:val="00E90D1E"/>
    <w:rsid w:val="00E90F97"/>
    <w:rsid w:val="00E91A01"/>
    <w:rsid w:val="00E92AB8"/>
    <w:rsid w:val="00E93D9D"/>
    <w:rsid w:val="00E93E47"/>
    <w:rsid w:val="00E94BB8"/>
    <w:rsid w:val="00E95911"/>
    <w:rsid w:val="00E95C9F"/>
    <w:rsid w:val="00E9616A"/>
    <w:rsid w:val="00E96908"/>
    <w:rsid w:val="00E976B1"/>
    <w:rsid w:val="00E97A84"/>
    <w:rsid w:val="00EA0A22"/>
    <w:rsid w:val="00EA0E38"/>
    <w:rsid w:val="00EA198D"/>
    <w:rsid w:val="00EA231C"/>
    <w:rsid w:val="00EA2CAD"/>
    <w:rsid w:val="00EA4C99"/>
    <w:rsid w:val="00EA5522"/>
    <w:rsid w:val="00EA652B"/>
    <w:rsid w:val="00EA671B"/>
    <w:rsid w:val="00EA6AB1"/>
    <w:rsid w:val="00EA6D70"/>
    <w:rsid w:val="00EA6E2A"/>
    <w:rsid w:val="00EA76BA"/>
    <w:rsid w:val="00EA781B"/>
    <w:rsid w:val="00EA7E2D"/>
    <w:rsid w:val="00EB0784"/>
    <w:rsid w:val="00EB07E5"/>
    <w:rsid w:val="00EB0832"/>
    <w:rsid w:val="00EB0EBF"/>
    <w:rsid w:val="00EB25CA"/>
    <w:rsid w:val="00EB2AF1"/>
    <w:rsid w:val="00EB2BAB"/>
    <w:rsid w:val="00EB2E85"/>
    <w:rsid w:val="00EB34A6"/>
    <w:rsid w:val="00EB3545"/>
    <w:rsid w:val="00EB44FB"/>
    <w:rsid w:val="00EB4883"/>
    <w:rsid w:val="00EB50E5"/>
    <w:rsid w:val="00EB54B7"/>
    <w:rsid w:val="00EB5A2E"/>
    <w:rsid w:val="00EB66BB"/>
    <w:rsid w:val="00EB66C3"/>
    <w:rsid w:val="00EB78A0"/>
    <w:rsid w:val="00EC09FD"/>
    <w:rsid w:val="00EC0AA4"/>
    <w:rsid w:val="00EC1011"/>
    <w:rsid w:val="00EC2642"/>
    <w:rsid w:val="00EC2E8A"/>
    <w:rsid w:val="00EC31C6"/>
    <w:rsid w:val="00EC34F7"/>
    <w:rsid w:val="00EC3D63"/>
    <w:rsid w:val="00EC4061"/>
    <w:rsid w:val="00EC486D"/>
    <w:rsid w:val="00EC4D2E"/>
    <w:rsid w:val="00EC5DED"/>
    <w:rsid w:val="00EC6040"/>
    <w:rsid w:val="00EC609A"/>
    <w:rsid w:val="00EC64ED"/>
    <w:rsid w:val="00EC667E"/>
    <w:rsid w:val="00EC6977"/>
    <w:rsid w:val="00EC6B23"/>
    <w:rsid w:val="00EC6F8E"/>
    <w:rsid w:val="00EC7244"/>
    <w:rsid w:val="00EC773E"/>
    <w:rsid w:val="00ED0302"/>
    <w:rsid w:val="00ED03C3"/>
    <w:rsid w:val="00ED0C9A"/>
    <w:rsid w:val="00ED1A38"/>
    <w:rsid w:val="00ED1B48"/>
    <w:rsid w:val="00ED1E52"/>
    <w:rsid w:val="00ED2186"/>
    <w:rsid w:val="00ED33EA"/>
    <w:rsid w:val="00ED6463"/>
    <w:rsid w:val="00ED65DE"/>
    <w:rsid w:val="00ED6FCA"/>
    <w:rsid w:val="00EE0267"/>
    <w:rsid w:val="00EE18C5"/>
    <w:rsid w:val="00EE263C"/>
    <w:rsid w:val="00EE3087"/>
    <w:rsid w:val="00EE3B6B"/>
    <w:rsid w:val="00EE4864"/>
    <w:rsid w:val="00EE5670"/>
    <w:rsid w:val="00EE56DD"/>
    <w:rsid w:val="00EE66C2"/>
    <w:rsid w:val="00EE67E1"/>
    <w:rsid w:val="00EE6856"/>
    <w:rsid w:val="00EE7006"/>
    <w:rsid w:val="00EF1701"/>
    <w:rsid w:val="00EF19A7"/>
    <w:rsid w:val="00EF2111"/>
    <w:rsid w:val="00EF3133"/>
    <w:rsid w:val="00EF31D3"/>
    <w:rsid w:val="00EF320C"/>
    <w:rsid w:val="00EF3C9C"/>
    <w:rsid w:val="00EF3E44"/>
    <w:rsid w:val="00EF4BD7"/>
    <w:rsid w:val="00EF69D8"/>
    <w:rsid w:val="00EF70A1"/>
    <w:rsid w:val="00EF7D00"/>
    <w:rsid w:val="00EF7F54"/>
    <w:rsid w:val="00F005B1"/>
    <w:rsid w:val="00F01983"/>
    <w:rsid w:val="00F01DC1"/>
    <w:rsid w:val="00F030EA"/>
    <w:rsid w:val="00F03488"/>
    <w:rsid w:val="00F042AE"/>
    <w:rsid w:val="00F05356"/>
    <w:rsid w:val="00F0540A"/>
    <w:rsid w:val="00F06CD8"/>
    <w:rsid w:val="00F0707F"/>
    <w:rsid w:val="00F07345"/>
    <w:rsid w:val="00F10AC6"/>
    <w:rsid w:val="00F111CF"/>
    <w:rsid w:val="00F1206E"/>
    <w:rsid w:val="00F13630"/>
    <w:rsid w:val="00F13D67"/>
    <w:rsid w:val="00F13DA0"/>
    <w:rsid w:val="00F1436B"/>
    <w:rsid w:val="00F14685"/>
    <w:rsid w:val="00F14720"/>
    <w:rsid w:val="00F14C70"/>
    <w:rsid w:val="00F150C9"/>
    <w:rsid w:val="00F158B9"/>
    <w:rsid w:val="00F1669F"/>
    <w:rsid w:val="00F16744"/>
    <w:rsid w:val="00F168B7"/>
    <w:rsid w:val="00F1692E"/>
    <w:rsid w:val="00F16A5A"/>
    <w:rsid w:val="00F16A97"/>
    <w:rsid w:val="00F16E88"/>
    <w:rsid w:val="00F176C4"/>
    <w:rsid w:val="00F17F1F"/>
    <w:rsid w:val="00F17F62"/>
    <w:rsid w:val="00F2028D"/>
    <w:rsid w:val="00F20942"/>
    <w:rsid w:val="00F219C4"/>
    <w:rsid w:val="00F21F07"/>
    <w:rsid w:val="00F22506"/>
    <w:rsid w:val="00F23897"/>
    <w:rsid w:val="00F23C02"/>
    <w:rsid w:val="00F24197"/>
    <w:rsid w:val="00F24B2B"/>
    <w:rsid w:val="00F25414"/>
    <w:rsid w:val="00F25D40"/>
    <w:rsid w:val="00F25DCA"/>
    <w:rsid w:val="00F25E91"/>
    <w:rsid w:val="00F26E00"/>
    <w:rsid w:val="00F273F1"/>
    <w:rsid w:val="00F276C5"/>
    <w:rsid w:val="00F27975"/>
    <w:rsid w:val="00F3000A"/>
    <w:rsid w:val="00F3017A"/>
    <w:rsid w:val="00F305B4"/>
    <w:rsid w:val="00F3071D"/>
    <w:rsid w:val="00F31CF5"/>
    <w:rsid w:val="00F3309F"/>
    <w:rsid w:val="00F33196"/>
    <w:rsid w:val="00F34C4E"/>
    <w:rsid w:val="00F356E5"/>
    <w:rsid w:val="00F3587E"/>
    <w:rsid w:val="00F36194"/>
    <w:rsid w:val="00F3744E"/>
    <w:rsid w:val="00F40DE8"/>
    <w:rsid w:val="00F40E4F"/>
    <w:rsid w:val="00F4168C"/>
    <w:rsid w:val="00F419C3"/>
    <w:rsid w:val="00F42D48"/>
    <w:rsid w:val="00F42D6D"/>
    <w:rsid w:val="00F439BF"/>
    <w:rsid w:val="00F43E49"/>
    <w:rsid w:val="00F47542"/>
    <w:rsid w:val="00F47865"/>
    <w:rsid w:val="00F47BB9"/>
    <w:rsid w:val="00F47D4F"/>
    <w:rsid w:val="00F47E73"/>
    <w:rsid w:val="00F50B57"/>
    <w:rsid w:val="00F5227B"/>
    <w:rsid w:val="00F525C0"/>
    <w:rsid w:val="00F533C3"/>
    <w:rsid w:val="00F54984"/>
    <w:rsid w:val="00F5657D"/>
    <w:rsid w:val="00F608D7"/>
    <w:rsid w:val="00F619ED"/>
    <w:rsid w:val="00F627B6"/>
    <w:rsid w:val="00F63238"/>
    <w:rsid w:val="00F632B1"/>
    <w:rsid w:val="00F63497"/>
    <w:rsid w:val="00F63982"/>
    <w:rsid w:val="00F6445B"/>
    <w:rsid w:val="00F64870"/>
    <w:rsid w:val="00F64922"/>
    <w:rsid w:val="00F65BCE"/>
    <w:rsid w:val="00F664B0"/>
    <w:rsid w:val="00F677EA"/>
    <w:rsid w:val="00F708BA"/>
    <w:rsid w:val="00F709CF"/>
    <w:rsid w:val="00F726AC"/>
    <w:rsid w:val="00F72B08"/>
    <w:rsid w:val="00F73058"/>
    <w:rsid w:val="00F730C0"/>
    <w:rsid w:val="00F744E5"/>
    <w:rsid w:val="00F7566F"/>
    <w:rsid w:val="00F76573"/>
    <w:rsid w:val="00F767F3"/>
    <w:rsid w:val="00F76C6A"/>
    <w:rsid w:val="00F77D07"/>
    <w:rsid w:val="00F80132"/>
    <w:rsid w:val="00F81713"/>
    <w:rsid w:val="00F8184A"/>
    <w:rsid w:val="00F81F27"/>
    <w:rsid w:val="00F83335"/>
    <w:rsid w:val="00F839CC"/>
    <w:rsid w:val="00F84588"/>
    <w:rsid w:val="00F84877"/>
    <w:rsid w:val="00F84993"/>
    <w:rsid w:val="00F8517D"/>
    <w:rsid w:val="00F85D03"/>
    <w:rsid w:val="00F8610F"/>
    <w:rsid w:val="00F8659E"/>
    <w:rsid w:val="00F90983"/>
    <w:rsid w:val="00F91A79"/>
    <w:rsid w:val="00F92FC0"/>
    <w:rsid w:val="00F942A7"/>
    <w:rsid w:val="00F94C76"/>
    <w:rsid w:val="00F95A39"/>
    <w:rsid w:val="00FA02B9"/>
    <w:rsid w:val="00FA06A7"/>
    <w:rsid w:val="00FA0A62"/>
    <w:rsid w:val="00FA0A7A"/>
    <w:rsid w:val="00FA0C09"/>
    <w:rsid w:val="00FA0C97"/>
    <w:rsid w:val="00FA0D35"/>
    <w:rsid w:val="00FA1199"/>
    <w:rsid w:val="00FA1216"/>
    <w:rsid w:val="00FA1B7C"/>
    <w:rsid w:val="00FA2E74"/>
    <w:rsid w:val="00FA3B90"/>
    <w:rsid w:val="00FA4560"/>
    <w:rsid w:val="00FA474E"/>
    <w:rsid w:val="00FA49C9"/>
    <w:rsid w:val="00FA4ABC"/>
    <w:rsid w:val="00FA5B3E"/>
    <w:rsid w:val="00FA5C2E"/>
    <w:rsid w:val="00FA6388"/>
    <w:rsid w:val="00FA65EE"/>
    <w:rsid w:val="00FA6DF6"/>
    <w:rsid w:val="00FB0C21"/>
    <w:rsid w:val="00FB10D6"/>
    <w:rsid w:val="00FB1298"/>
    <w:rsid w:val="00FB2631"/>
    <w:rsid w:val="00FB27CE"/>
    <w:rsid w:val="00FB2CBC"/>
    <w:rsid w:val="00FB3503"/>
    <w:rsid w:val="00FB49A3"/>
    <w:rsid w:val="00FB4D19"/>
    <w:rsid w:val="00FB564C"/>
    <w:rsid w:val="00FB5A6C"/>
    <w:rsid w:val="00FB5E75"/>
    <w:rsid w:val="00FB653D"/>
    <w:rsid w:val="00FB6A6A"/>
    <w:rsid w:val="00FB7005"/>
    <w:rsid w:val="00FC13BF"/>
    <w:rsid w:val="00FC1622"/>
    <w:rsid w:val="00FC1F95"/>
    <w:rsid w:val="00FC1FAF"/>
    <w:rsid w:val="00FC2079"/>
    <w:rsid w:val="00FC5016"/>
    <w:rsid w:val="00FC52AD"/>
    <w:rsid w:val="00FC5717"/>
    <w:rsid w:val="00FC6C4E"/>
    <w:rsid w:val="00FC74B2"/>
    <w:rsid w:val="00FD035D"/>
    <w:rsid w:val="00FD0FC9"/>
    <w:rsid w:val="00FD1B5F"/>
    <w:rsid w:val="00FD215F"/>
    <w:rsid w:val="00FD25FA"/>
    <w:rsid w:val="00FD30CA"/>
    <w:rsid w:val="00FD3B60"/>
    <w:rsid w:val="00FD3F9F"/>
    <w:rsid w:val="00FD4046"/>
    <w:rsid w:val="00FD6321"/>
    <w:rsid w:val="00FD6A61"/>
    <w:rsid w:val="00FD6E11"/>
    <w:rsid w:val="00FD721F"/>
    <w:rsid w:val="00FD771E"/>
    <w:rsid w:val="00FE1B72"/>
    <w:rsid w:val="00FE1BE6"/>
    <w:rsid w:val="00FE2DA5"/>
    <w:rsid w:val="00FE3077"/>
    <w:rsid w:val="00FE3AA0"/>
    <w:rsid w:val="00FE5057"/>
    <w:rsid w:val="00FE7766"/>
    <w:rsid w:val="00FE7AB4"/>
    <w:rsid w:val="00FF1088"/>
    <w:rsid w:val="00FF16DD"/>
    <w:rsid w:val="00FF17FE"/>
    <w:rsid w:val="00FF1EC3"/>
    <w:rsid w:val="00FF274C"/>
    <w:rsid w:val="00FF3882"/>
    <w:rsid w:val="00FF4982"/>
    <w:rsid w:val="00FF544F"/>
    <w:rsid w:val="00FF5FD8"/>
    <w:rsid w:val="00FF6631"/>
    <w:rsid w:val="00FF7036"/>
    <w:rsid w:val="00FF772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339AF84"/>
  <w15:docId w15:val="{8A039230-07A5-4D21-B77E-71B9CDF85F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SimSu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Smart Link" w:semiHidden="1" w:unhideWhenUsed="1"/>
  </w:latentStyles>
  <w:style w:type="paragraph" w:default="1" w:styleId="Normal">
    <w:name w:val="Normal"/>
    <w:qFormat/>
    <w:rsid w:val="00C71A2B"/>
    <w:pPr>
      <w:spacing w:before="240" w:after="240" w:line="360" w:lineRule="auto"/>
    </w:pPr>
    <w:rPr>
      <w:rFonts w:ascii="FS Me Pro" w:hAnsi="FS Me Pro" w:cs="Tahoma"/>
      <w:sz w:val="28"/>
      <w:szCs w:val="28"/>
      <w:lang w:eastAsia="en-US"/>
    </w:rPr>
  </w:style>
  <w:style w:type="paragraph" w:styleId="Heading1">
    <w:name w:val="heading 1"/>
    <w:basedOn w:val="Normal"/>
    <w:next w:val="Normal"/>
    <w:link w:val="Heading1Char"/>
    <w:uiPriority w:val="9"/>
    <w:qFormat/>
    <w:rsid w:val="00DE0472"/>
    <w:pPr>
      <w:keepNext/>
      <w:keepLines/>
      <w:tabs>
        <w:tab w:val="left" w:pos="5655"/>
      </w:tabs>
      <w:spacing w:before="7800" w:line="276" w:lineRule="auto"/>
      <w:outlineLvl w:val="0"/>
    </w:pPr>
    <w:rPr>
      <w:rFonts w:cs="Times New Roman"/>
      <w:b/>
      <w:bCs/>
      <w:noProof/>
      <w:color w:val="FFFFFF" w:themeColor="background1"/>
      <w:sz w:val="56"/>
      <w:szCs w:val="56"/>
      <w:lang w:val="en-US" w:eastAsia="x-none"/>
    </w:rPr>
  </w:style>
  <w:style w:type="paragraph" w:styleId="Heading2">
    <w:name w:val="heading 2"/>
    <w:basedOn w:val="Normal"/>
    <w:next w:val="Normal"/>
    <w:link w:val="Heading2Char"/>
    <w:uiPriority w:val="9"/>
    <w:qFormat/>
    <w:rsid w:val="00C71A2B"/>
    <w:pPr>
      <w:keepNext/>
      <w:keepLines/>
      <w:tabs>
        <w:tab w:val="left" w:pos="5655"/>
      </w:tabs>
      <w:spacing w:after="0"/>
      <w:outlineLvl w:val="1"/>
    </w:pPr>
    <w:rPr>
      <w:rFonts w:cs="Times New Roman"/>
      <w:b/>
      <w:bCs/>
      <w:color w:val="6B2976"/>
      <w:sz w:val="40"/>
      <w:szCs w:val="40"/>
      <w:lang w:val="x-none" w:eastAsia="x-none"/>
    </w:rPr>
  </w:style>
  <w:style w:type="paragraph" w:styleId="Heading3">
    <w:name w:val="heading 3"/>
    <w:basedOn w:val="Normal"/>
    <w:next w:val="Normal"/>
    <w:link w:val="Heading3Char"/>
    <w:uiPriority w:val="9"/>
    <w:qFormat/>
    <w:rsid w:val="00C71A2B"/>
    <w:pPr>
      <w:keepNext/>
      <w:spacing w:after="0"/>
      <w:outlineLvl w:val="2"/>
    </w:pPr>
    <w:rPr>
      <w:rFonts w:cs="Times New Roman"/>
      <w:b/>
      <w:bCs/>
      <w:sz w:val="32"/>
      <w:szCs w:val="32"/>
    </w:rPr>
  </w:style>
  <w:style w:type="paragraph" w:styleId="Heading4">
    <w:name w:val="heading 4"/>
    <w:basedOn w:val="Normal"/>
    <w:next w:val="Normal"/>
    <w:link w:val="Heading4Char"/>
    <w:uiPriority w:val="9"/>
    <w:unhideWhenUsed/>
    <w:qFormat/>
    <w:rsid w:val="00CA7E63"/>
    <w:pPr>
      <w:keepNext/>
      <w:keepLines/>
      <w:spacing w:line="240" w:lineRule="auto"/>
      <w:outlineLvl w:val="3"/>
    </w:pPr>
    <w:rPr>
      <w:rFonts w:eastAsiaTheme="majorEastAsia" w:cstheme="majorBidi"/>
      <w:b/>
      <w:iCs/>
      <w:color w:val="6B2976"/>
      <w:sz w:val="32"/>
    </w:rPr>
  </w:style>
  <w:style w:type="paragraph" w:styleId="Heading5">
    <w:name w:val="heading 5"/>
    <w:basedOn w:val="Normal"/>
    <w:next w:val="Normal"/>
    <w:link w:val="Heading5Char"/>
    <w:uiPriority w:val="9"/>
    <w:unhideWhenUsed/>
    <w:qFormat/>
    <w:rsid w:val="00E26BF5"/>
    <w:pPr>
      <w:keepNext/>
      <w:keepLines/>
      <w:spacing w:before="40" w:after="0"/>
      <w:outlineLvl w:val="4"/>
    </w:pPr>
    <w:rPr>
      <w:rFonts w:asciiTheme="majorHAnsi" w:eastAsiaTheme="majorEastAsia" w:hAnsiTheme="majorHAnsi" w:cstheme="majorBidi"/>
      <w:color w:val="4F1E58" w:themeColor="accent1" w:themeShade="BF"/>
    </w:rPr>
  </w:style>
  <w:style w:type="paragraph" w:styleId="Heading6">
    <w:name w:val="heading 6"/>
    <w:basedOn w:val="Normal"/>
    <w:next w:val="Normal"/>
    <w:link w:val="Heading6Char"/>
    <w:uiPriority w:val="9"/>
    <w:unhideWhenUsed/>
    <w:qFormat/>
    <w:rsid w:val="008104A9"/>
    <w:pPr>
      <w:keepNext/>
      <w:keepLines/>
      <w:spacing w:before="40" w:after="0"/>
      <w:outlineLvl w:val="5"/>
    </w:pPr>
    <w:rPr>
      <w:rFonts w:asciiTheme="majorHAnsi" w:eastAsiaTheme="majorEastAsia" w:hAnsiTheme="majorHAnsi" w:cstheme="majorBidi"/>
      <w:color w:val="34143A"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DE0472"/>
    <w:rPr>
      <w:rFonts w:ascii="FS Me Pro" w:hAnsi="FS Me Pro"/>
      <w:b/>
      <w:bCs/>
      <w:noProof/>
      <w:color w:val="FFFFFF" w:themeColor="background1"/>
      <w:sz w:val="56"/>
      <w:szCs w:val="56"/>
      <w:lang w:val="en-US" w:eastAsia="x-none"/>
    </w:rPr>
  </w:style>
  <w:style w:type="character" w:customStyle="1" w:styleId="Heading2Char">
    <w:name w:val="Heading 2 Char"/>
    <w:link w:val="Heading2"/>
    <w:uiPriority w:val="9"/>
    <w:rsid w:val="00C71A2B"/>
    <w:rPr>
      <w:rFonts w:ascii="FS Me Pro" w:hAnsi="FS Me Pro"/>
      <w:b/>
      <w:bCs/>
      <w:color w:val="6B2976"/>
      <w:sz w:val="40"/>
      <w:szCs w:val="40"/>
      <w:lang w:val="x-none" w:eastAsia="x-none"/>
    </w:rPr>
  </w:style>
  <w:style w:type="character" w:styleId="Strong">
    <w:name w:val="Strong"/>
    <w:uiPriority w:val="22"/>
    <w:qFormat/>
    <w:rsid w:val="002A6A49"/>
    <w:rPr>
      <w:rFonts w:ascii="FS Me Pro" w:hAnsi="FS Me Pro"/>
      <w:b/>
      <w:bCs/>
      <w:color w:val="6B2976"/>
      <w:sz w:val="28"/>
    </w:rPr>
  </w:style>
  <w:style w:type="paragraph" w:customStyle="1" w:styleId="captions">
    <w:name w:val="captions"/>
    <w:basedOn w:val="Normal"/>
    <w:qFormat/>
    <w:rsid w:val="005F45F4"/>
    <w:pPr>
      <w:spacing w:line="240" w:lineRule="auto"/>
      <w:jc w:val="center"/>
    </w:pPr>
    <w:rPr>
      <w:noProof/>
      <w:szCs w:val="32"/>
    </w:rPr>
  </w:style>
  <w:style w:type="paragraph" w:styleId="BalloonText">
    <w:name w:val="Balloon Text"/>
    <w:basedOn w:val="Normal"/>
    <w:link w:val="BalloonTextChar"/>
    <w:uiPriority w:val="99"/>
    <w:semiHidden/>
    <w:unhideWhenUsed/>
    <w:rsid w:val="007141F0"/>
    <w:pPr>
      <w:spacing w:before="0" w:after="0" w:line="240" w:lineRule="auto"/>
    </w:pPr>
    <w:rPr>
      <w:rFonts w:ascii="Tahoma" w:hAnsi="Tahoma" w:cs="Times New Roman"/>
      <w:sz w:val="16"/>
      <w:szCs w:val="16"/>
      <w:lang w:eastAsia="x-none"/>
    </w:rPr>
  </w:style>
  <w:style w:type="character" w:customStyle="1" w:styleId="BalloonTextChar">
    <w:name w:val="Balloon Text Char"/>
    <w:link w:val="BalloonText"/>
    <w:uiPriority w:val="99"/>
    <w:semiHidden/>
    <w:rsid w:val="007141F0"/>
    <w:rPr>
      <w:rFonts w:ascii="Tahoma" w:hAnsi="Tahoma" w:cs="Tahoma"/>
      <w:sz w:val="16"/>
      <w:szCs w:val="16"/>
      <w:lang w:val="en-GB"/>
    </w:rPr>
  </w:style>
  <w:style w:type="paragraph" w:styleId="DocumentMap">
    <w:name w:val="Document Map"/>
    <w:basedOn w:val="Normal"/>
    <w:link w:val="DocumentMapChar"/>
    <w:uiPriority w:val="99"/>
    <w:semiHidden/>
    <w:unhideWhenUsed/>
    <w:rsid w:val="00E90F97"/>
    <w:rPr>
      <w:rFonts w:ascii="Tahoma" w:hAnsi="Tahoma" w:cs="Times New Roman"/>
      <w:sz w:val="16"/>
      <w:szCs w:val="16"/>
    </w:rPr>
  </w:style>
  <w:style w:type="character" w:customStyle="1" w:styleId="DocumentMapChar">
    <w:name w:val="Document Map Char"/>
    <w:link w:val="DocumentMap"/>
    <w:uiPriority w:val="99"/>
    <w:semiHidden/>
    <w:rsid w:val="00E90F97"/>
    <w:rPr>
      <w:rFonts w:ascii="Tahoma" w:hAnsi="Tahoma" w:cs="Tahoma"/>
      <w:sz w:val="16"/>
      <w:szCs w:val="16"/>
      <w:lang w:val="en-GB" w:eastAsia="en-US"/>
    </w:rPr>
  </w:style>
  <w:style w:type="character" w:styleId="Hyperlink">
    <w:name w:val="Hyperlink"/>
    <w:uiPriority w:val="99"/>
    <w:unhideWhenUsed/>
    <w:rsid w:val="002A6A49"/>
    <w:rPr>
      <w:rFonts w:ascii="FS Me Pro" w:hAnsi="FS Me Pro"/>
      <w:b/>
      <w:color w:val="6B2976"/>
      <w:sz w:val="28"/>
      <w:u w:val="none"/>
    </w:rPr>
  </w:style>
  <w:style w:type="character" w:customStyle="1" w:styleId="IntenseEmphasis1">
    <w:name w:val="Intense Emphasis1"/>
    <w:basedOn w:val="Hyperlink"/>
    <w:uiPriority w:val="21"/>
    <w:qFormat/>
    <w:rsid w:val="002A6A49"/>
    <w:rPr>
      <w:rFonts w:ascii="FS Me Pro" w:hAnsi="FS Me Pro"/>
      <w:b/>
      <w:color w:val="6B2976"/>
      <w:sz w:val="28"/>
      <w:u w:val="none"/>
    </w:rPr>
  </w:style>
  <w:style w:type="paragraph" w:customStyle="1" w:styleId="Default">
    <w:name w:val="Default"/>
    <w:rsid w:val="006355FB"/>
    <w:pPr>
      <w:autoSpaceDE w:val="0"/>
      <w:autoSpaceDN w:val="0"/>
      <w:adjustRightInd w:val="0"/>
    </w:pPr>
    <w:rPr>
      <w:rFonts w:ascii="Gotham Medium" w:hAnsi="Gotham Medium" w:cs="Gotham Medium"/>
      <w:color w:val="000000"/>
      <w:sz w:val="24"/>
      <w:szCs w:val="24"/>
    </w:rPr>
  </w:style>
  <w:style w:type="paragraph" w:customStyle="1" w:styleId="Pa1">
    <w:name w:val="Pa1"/>
    <w:basedOn w:val="Default"/>
    <w:next w:val="Default"/>
    <w:uiPriority w:val="99"/>
    <w:rsid w:val="006355FB"/>
    <w:pPr>
      <w:spacing w:line="201" w:lineRule="atLeast"/>
    </w:pPr>
    <w:rPr>
      <w:rFonts w:cs="Times New Roman"/>
      <w:color w:val="auto"/>
    </w:rPr>
  </w:style>
  <w:style w:type="character" w:customStyle="1" w:styleId="Heading3Char">
    <w:name w:val="Heading 3 Char"/>
    <w:link w:val="Heading3"/>
    <w:uiPriority w:val="9"/>
    <w:rsid w:val="00C71A2B"/>
    <w:rPr>
      <w:rFonts w:ascii="FS Me Pro" w:hAnsi="FS Me Pro"/>
      <w:b/>
      <w:bCs/>
      <w:sz w:val="32"/>
      <w:szCs w:val="32"/>
      <w:lang w:eastAsia="en-US"/>
    </w:rPr>
  </w:style>
  <w:style w:type="paragraph" w:styleId="BodyText">
    <w:name w:val="Body Text"/>
    <w:link w:val="BodyTextChar"/>
    <w:uiPriority w:val="99"/>
    <w:rsid w:val="00DC2D52"/>
    <w:pPr>
      <w:spacing w:before="240" w:line="320" w:lineRule="atLeast"/>
      <w:jc w:val="both"/>
    </w:pPr>
    <w:rPr>
      <w:rFonts w:ascii="Times New Roman" w:hAnsi="Times New Roman"/>
      <w:sz w:val="26"/>
    </w:rPr>
  </w:style>
  <w:style w:type="character" w:customStyle="1" w:styleId="BodyTextChar">
    <w:name w:val="Body Text Char"/>
    <w:link w:val="BodyText"/>
    <w:uiPriority w:val="99"/>
    <w:rsid w:val="00DC2D52"/>
    <w:rPr>
      <w:rFonts w:ascii="Times New Roman" w:hAnsi="Times New Roman"/>
      <w:sz w:val="26"/>
      <w:lang w:val="en-AU" w:eastAsia="en-AU" w:bidi="ar-SA"/>
    </w:rPr>
  </w:style>
  <w:style w:type="paragraph" w:customStyle="1" w:styleId="LightList-Accent51">
    <w:name w:val="Light List - Accent 51"/>
    <w:basedOn w:val="Normal"/>
    <w:uiPriority w:val="34"/>
    <w:qFormat/>
    <w:rsid w:val="00C23C12"/>
    <w:pPr>
      <w:ind w:left="720"/>
    </w:pPr>
  </w:style>
  <w:style w:type="paragraph" w:styleId="Header">
    <w:name w:val="header"/>
    <w:basedOn w:val="Normal"/>
    <w:link w:val="HeaderChar"/>
    <w:uiPriority w:val="99"/>
    <w:unhideWhenUsed/>
    <w:rsid w:val="004139D8"/>
    <w:pPr>
      <w:tabs>
        <w:tab w:val="center" w:pos="4513"/>
        <w:tab w:val="right" w:pos="9026"/>
      </w:tabs>
      <w:ind w:right="-850"/>
      <w:jc w:val="right"/>
    </w:pPr>
    <w:rPr>
      <w:rFonts w:cs="Times New Roman"/>
      <w:noProof/>
      <w:lang w:eastAsia="en-AU"/>
    </w:rPr>
  </w:style>
  <w:style w:type="character" w:customStyle="1" w:styleId="HeaderChar">
    <w:name w:val="Header Char"/>
    <w:link w:val="Header"/>
    <w:uiPriority w:val="99"/>
    <w:rsid w:val="004139D8"/>
    <w:rPr>
      <w:rFonts w:ascii="FS Me" w:hAnsi="FS Me"/>
      <w:noProof/>
      <w:sz w:val="28"/>
      <w:szCs w:val="22"/>
    </w:rPr>
  </w:style>
  <w:style w:type="paragraph" w:styleId="Footer">
    <w:name w:val="footer"/>
    <w:basedOn w:val="Normal"/>
    <w:link w:val="FooterChar"/>
    <w:uiPriority w:val="99"/>
    <w:unhideWhenUsed/>
    <w:rsid w:val="00816DBA"/>
    <w:pPr>
      <w:tabs>
        <w:tab w:val="center" w:pos="4513"/>
        <w:tab w:val="center" w:pos="8222"/>
      </w:tabs>
      <w:spacing w:before="120" w:after="120"/>
      <w:jc w:val="right"/>
    </w:pPr>
    <w:rPr>
      <w:rFonts w:cs="Times New Roman"/>
      <w:noProof/>
      <w:color w:val="FFFFFF" w:themeColor="background1"/>
      <w:sz w:val="22"/>
    </w:rPr>
  </w:style>
  <w:style w:type="character" w:customStyle="1" w:styleId="FooterChar">
    <w:name w:val="Footer Char"/>
    <w:link w:val="Footer"/>
    <w:uiPriority w:val="99"/>
    <w:rsid w:val="00816DBA"/>
    <w:rPr>
      <w:rFonts w:ascii="FS Me" w:hAnsi="FS Me"/>
      <w:noProof/>
      <w:color w:val="FFFFFF" w:themeColor="background1"/>
      <w:sz w:val="22"/>
      <w:szCs w:val="22"/>
      <w:lang w:eastAsia="en-US"/>
    </w:rPr>
  </w:style>
  <w:style w:type="character" w:styleId="CommentReference">
    <w:name w:val="annotation reference"/>
    <w:uiPriority w:val="99"/>
    <w:semiHidden/>
    <w:unhideWhenUsed/>
    <w:rsid w:val="00E46122"/>
    <w:rPr>
      <w:sz w:val="16"/>
      <w:szCs w:val="16"/>
    </w:rPr>
  </w:style>
  <w:style w:type="paragraph" w:styleId="CommentText">
    <w:name w:val="annotation text"/>
    <w:basedOn w:val="Normal"/>
    <w:link w:val="CommentTextChar"/>
    <w:uiPriority w:val="99"/>
    <w:unhideWhenUsed/>
    <w:rsid w:val="00E46122"/>
    <w:rPr>
      <w:rFonts w:cs="Times New Roman"/>
      <w:sz w:val="20"/>
      <w:szCs w:val="20"/>
    </w:rPr>
  </w:style>
  <w:style w:type="character" w:customStyle="1" w:styleId="CommentTextChar">
    <w:name w:val="Comment Text Char"/>
    <w:link w:val="CommentText"/>
    <w:uiPriority w:val="99"/>
    <w:rsid w:val="00E46122"/>
    <w:rPr>
      <w:rFonts w:ascii="Arial" w:hAnsi="Arial" w:cs="Tahoma"/>
      <w:lang w:val="en-GB" w:eastAsia="en-US"/>
    </w:rPr>
  </w:style>
  <w:style w:type="paragraph" w:styleId="CommentSubject">
    <w:name w:val="annotation subject"/>
    <w:basedOn w:val="CommentText"/>
    <w:next w:val="CommentText"/>
    <w:link w:val="CommentSubjectChar"/>
    <w:uiPriority w:val="99"/>
    <w:semiHidden/>
    <w:unhideWhenUsed/>
    <w:rsid w:val="00E46122"/>
    <w:rPr>
      <w:b/>
      <w:bCs/>
    </w:rPr>
  </w:style>
  <w:style w:type="character" w:customStyle="1" w:styleId="CommentSubjectChar">
    <w:name w:val="Comment Subject Char"/>
    <w:link w:val="CommentSubject"/>
    <w:uiPriority w:val="99"/>
    <w:semiHidden/>
    <w:rsid w:val="00E46122"/>
    <w:rPr>
      <w:rFonts w:ascii="Arial" w:hAnsi="Arial" w:cs="Tahoma"/>
      <w:b/>
      <w:bCs/>
      <w:lang w:val="en-GB" w:eastAsia="en-US"/>
    </w:rPr>
  </w:style>
  <w:style w:type="paragraph" w:customStyle="1" w:styleId="DarkList-Accent31">
    <w:name w:val="Dark List - Accent 31"/>
    <w:hidden/>
    <w:uiPriority w:val="99"/>
    <w:semiHidden/>
    <w:rsid w:val="000B4D35"/>
    <w:rPr>
      <w:rFonts w:ascii="Arial" w:hAnsi="Arial" w:cs="Tahoma"/>
      <w:sz w:val="28"/>
      <w:szCs w:val="22"/>
      <w:lang w:val="en-GB" w:eastAsia="en-US"/>
    </w:rPr>
  </w:style>
  <w:style w:type="table" w:styleId="TableGrid">
    <w:name w:val="Table Grid"/>
    <w:basedOn w:val="TableNormal"/>
    <w:uiPriority w:val="59"/>
    <w:rsid w:val="00752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uiPriority w:val="99"/>
    <w:semiHidden/>
    <w:unhideWhenUsed/>
    <w:rsid w:val="003C25FD"/>
  </w:style>
  <w:style w:type="paragraph" w:styleId="TOC1">
    <w:name w:val="toc 1"/>
    <w:basedOn w:val="Normal"/>
    <w:next w:val="Normal"/>
    <w:autoRedefine/>
    <w:uiPriority w:val="39"/>
    <w:unhideWhenUsed/>
    <w:rsid w:val="00756729"/>
    <w:pPr>
      <w:pBdr>
        <w:between w:val="single" w:sz="4" w:space="4" w:color="6B2976"/>
      </w:pBdr>
      <w:tabs>
        <w:tab w:val="right" w:pos="9323"/>
      </w:tabs>
      <w:spacing w:before="480" w:after="120"/>
    </w:pPr>
    <w:rPr>
      <w:noProof/>
    </w:rPr>
  </w:style>
  <w:style w:type="paragraph" w:styleId="TOC2">
    <w:name w:val="toc 2"/>
    <w:basedOn w:val="Normal"/>
    <w:next w:val="Normal"/>
    <w:autoRedefine/>
    <w:uiPriority w:val="39"/>
    <w:unhideWhenUsed/>
    <w:rsid w:val="00653E86"/>
    <w:pPr>
      <w:tabs>
        <w:tab w:val="right" w:pos="9072"/>
      </w:tabs>
      <w:spacing w:line="480" w:lineRule="auto"/>
      <w:ind w:left="272" w:right="113"/>
    </w:pPr>
  </w:style>
  <w:style w:type="paragraph" w:customStyle="1" w:styleId="Tablespacerrow">
    <w:name w:val="Table spacer row"/>
    <w:basedOn w:val="captions"/>
    <w:qFormat/>
    <w:rsid w:val="00397314"/>
    <w:rPr>
      <w:sz w:val="8"/>
      <w:lang w:val="en-US"/>
    </w:rPr>
  </w:style>
  <w:style w:type="character" w:styleId="BookTitle">
    <w:name w:val="Book Title"/>
    <w:uiPriority w:val="33"/>
    <w:rsid w:val="001E52F1"/>
    <w:rPr>
      <w:i/>
      <w:iCs/>
      <w:smallCaps/>
      <w:spacing w:val="5"/>
    </w:rPr>
  </w:style>
  <w:style w:type="paragraph" w:styleId="ListParagraph">
    <w:name w:val="List Paragraph"/>
    <w:aliases w:val="Bullet point,Bulletr List Paragraph,Content descriptions,Dot ,FooterText,L,List Paragraph Number,List Paragraph*,List Paragraph1,List Paragraph11,List Paragraph2,NFP GP Bulleted List,Paragraphe de liste1,Recommendation,numbered,列出段落,列出段落1"/>
    <w:basedOn w:val="Normal"/>
    <w:link w:val="ListParagraphChar"/>
    <w:uiPriority w:val="34"/>
    <w:qFormat/>
    <w:rsid w:val="00702EAB"/>
    <w:pPr>
      <w:ind w:left="720"/>
    </w:pPr>
    <w:rPr>
      <w:rFonts w:eastAsiaTheme="minorHAnsi" w:cstheme="minorBidi"/>
    </w:rPr>
  </w:style>
  <w:style w:type="character" w:customStyle="1" w:styleId="ListParagraphChar">
    <w:name w:val="List Paragraph Char"/>
    <w:aliases w:val="Bullet point Char,Bulletr List Paragraph Char,Content descriptions Char,Dot  Char,FooterText Char,L Char,List Paragraph Number Char,List Paragraph* Char,List Paragraph1 Char,List Paragraph11 Char,List Paragraph2 Char,numbered Char"/>
    <w:basedOn w:val="DefaultParagraphFont"/>
    <w:link w:val="ListParagraph"/>
    <w:uiPriority w:val="34"/>
    <w:qFormat/>
    <w:locked/>
    <w:rsid w:val="00702EAB"/>
    <w:rPr>
      <w:rFonts w:ascii="FS Me" w:eastAsiaTheme="minorHAnsi" w:hAnsi="FS Me" w:cstheme="minorBidi"/>
      <w:sz w:val="28"/>
      <w:szCs w:val="22"/>
      <w:lang w:eastAsia="en-US"/>
    </w:rPr>
  </w:style>
  <w:style w:type="character" w:styleId="Emphasis">
    <w:name w:val="Emphasis"/>
    <w:basedOn w:val="DefaultParagraphFont"/>
    <w:uiPriority w:val="20"/>
    <w:qFormat/>
    <w:rsid w:val="0022452E"/>
    <w:rPr>
      <w:i/>
      <w:iCs/>
    </w:rPr>
  </w:style>
  <w:style w:type="character" w:styleId="SubtleEmphasis">
    <w:name w:val="Subtle Emphasis"/>
    <w:basedOn w:val="DefaultParagraphFont"/>
    <w:uiPriority w:val="19"/>
    <w:rsid w:val="004E6638"/>
    <w:rPr>
      <w:i/>
      <w:iCs/>
      <w:color w:val="404040" w:themeColor="text1" w:themeTint="BF"/>
    </w:rPr>
  </w:style>
  <w:style w:type="paragraph" w:styleId="TOC3">
    <w:name w:val="toc 3"/>
    <w:basedOn w:val="Normal"/>
    <w:next w:val="Normal"/>
    <w:autoRedefine/>
    <w:uiPriority w:val="39"/>
    <w:unhideWhenUsed/>
    <w:rsid w:val="0085761A"/>
    <w:pPr>
      <w:spacing w:after="100"/>
      <w:ind w:left="560"/>
    </w:pPr>
  </w:style>
  <w:style w:type="character" w:customStyle="1" w:styleId="Heading4Char">
    <w:name w:val="Heading 4 Char"/>
    <w:basedOn w:val="DefaultParagraphFont"/>
    <w:link w:val="Heading4"/>
    <w:uiPriority w:val="9"/>
    <w:rsid w:val="00CA7E63"/>
    <w:rPr>
      <w:rFonts w:ascii="FS Me" w:eastAsiaTheme="majorEastAsia" w:hAnsi="FS Me" w:cstheme="majorBidi"/>
      <w:b/>
      <w:iCs/>
      <w:color w:val="6B2976"/>
      <w:sz w:val="32"/>
      <w:szCs w:val="22"/>
      <w:lang w:eastAsia="en-US"/>
    </w:rPr>
  </w:style>
  <w:style w:type="paragraph" w:styleId="NormalWeb">
    <w:name w:val="Normal (Web)"/>
    <w:basedOn w:val="Normal"/>
    <w:uiPriority w:val="99"/>
    <w:unhideWhenUsed/>
    <w:rsid w:val="00677E67"/>
    <w:pPr>
      <w:spacing w:before="100" w:beforeAutospacing="1" w:after="100" w:afterAutospacing="1" w:line="240" w:lineRule="auto"/>
    </w:pPr>
    <w:rPr>
      <w:rFonts w:ascii="Times New Roman" w:hAnsi="Times New Roman" w:cs="Times New Roman"/>
      <w:sz w:val="24"/>
      <w:szCs w:val="24"/>
      <w:lang w:eastAsia="en-AU"/>
    </w:rPr>
  </w:style>
  <w:style w:type="table" w:styleId="TableGridLight">
    <w:name w:val="Grid Table Light"/>
    <w:basedOn w:val="TableNormal"/>
    <w:uiPriority w:val="40"/>
    <w:rsid w:val="001E538A"/>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Revision">
    <w:name w:val="Revision"/>
    <w:hidden/>
    <w:uiPriority w:val="99"/>
    <w:semiHidden/>
    <w:rsid w:val="00E42890"/>
    <w:rPr>
      <w:rFonts w:ascii="Arial" w:hAnsi="Arial" w:cs="Tahoma"/>
      <w:sz w:val="28"/>
      <w:szCs w:val="22"/>
      <w:lang w:eastAsia="en-US"/>
    </w:rPr>
  </w:style>
  <w:style w:type="table" w:customStyle="1" w:styleId="Style1">
    <w:name w:val="Style1"/>
    <w:basedOn w:val="TableNormal"/>
    <w:uiPriority w:val="99"/>
    <w:rsid w:val="008A6B5D"/>
    <w:tblPr/>
    <w:tcPr>
      <w:vAlign w:val="center"/>
    </w:tcPr>
    <w:tblStylePr w:type="firstCol">
      <w:pPr>
        <w:wordWrap/>
        <w:jc w:val="center"/>
      </w:pPr>
    </w:tblStylePr>
  </w:style>
  <w:style w:type="character" w:customStyle="1" w:styleId="UnresolvedMention1">
    <w:name w:val="Unresolved Mention1"/>
    <w:basedOn w:val="DefaultParagraphFont"/>
    <w:uiPriority w:val="99"/>
    <w:semiHidden/>
    <w:unhideWhenUsed/>
    <w:rsid w:val="00E13F9E"/>
    <w:rPr>
      <w:color w:val="808080"/>
      <w:shd w:val="clear" w:color="auto" w:fill="E6E6E6"/>
    </w:rPr>
  </w:style>
  <w:style w:type="paragraph" w:customStyle="1" w:styleId="Footerndisgovau">
    <w:name w:val="Footer_ndis.gov.au"/>
    <w:basedOn w:val="Footer"/>
    <w:uiPriority w:val="49"/>
    <w:rsid w:val="00BE3FC7"/>
    <w:pPr>
      <w:spacing w:before="0" w:after="0"/>
      <w:ind w:left="-850"/>
    </w:pPr>
    <w:rPr>
      <w:bCs/>
      <w:color w:val="6B2976"/>
      <w:sz w:val="56"/>
      <w:szCs w:val="56"/>
    </w:rPr>
  </w:style>
  <w:style w:type="paragraph" w:styleId="EndnoteText">
    <w:name w:val="endnote text"/>
    <w:basedOn w:val="Normal"/>
    <w:link w:val="EndnoteTextChar"/>
    <w:uiPriority w:val="99"/>
    <w:unhideWhenUsed/>
    <w:rsid w:val="00082754"/>
    <w:rPr>
      <w:sz w:val="24"/>
      <w:szCs w:val="24"/>
    </w:rPr>
  </w:style>
  <w:style w:type="character" w:customStyle="1" w:styleId="EndnoteTextChar">
    <w:name w:val="Endnote Text Char"/>
    <w:basedOn w:val="DefaultParagraphFont"/>
    <w:link w:val="EndnoteText"/>
    <w:uiPriority w:val="99"/>
    <w:rsid w:val="00082754"/>
    <w:rPr>
      <w:rFonts w:ascii="FS Me" w:hAnsi="FS Me" w:cs="Tahoma"/>
      <w:sz w:val="24"/>
      <w:szCs w:val="24"/>
      <w:lang w:eastAsia="en-US"/>
    </w:rPr>
  </w:style>
  <w:style w:type="numbering" w:customStyle="1" w:styleId="HeadingsList">
    <w:name w:val="Headings List"/>
    <w:uiPriority w:val="99"/>
    <w:rsid w:val="00E0142A"/>
    <w:pPr>
      <w:numPr>
        <w:numId w:val="1"/>
      </w:numPr>
    </w:pPr>
  </w:style>
  <w:style w:type="character" w:customStyle="1" w:styleId="UnresolvedMention2">
    <w:name w:val="Unresolved Mention2"/>
    <w:basedOn w:val="DefaultParagraphFont"/>
    <w:uiPriority w:val="99"/>
    <w:semiHidden/>
    <w:unhideWhenUsed/>
    <w:rsid w:val="009D031E"/>
    <w:rPr>
      <w:color w:val="605E5C"/>
      <w:shd w:val="clear" w:color="auto" w:fill="E1DFDD"/>
    </w:rPr>
  </w:style>
  <w:style w:type="character" w:customStyle="1" w:styleId="UnresolvedMention3">
    <w:name w:val="Unresolved Mention3"/>
    <w:basedOn w:val="DefaultParagraphFont"/>
    <w:uiPriority w:val="99"/>
    <w:semiHidden/>
    <w:unhideWhenUsed/>
    <w:rsid w:val="003F3AEC"/>
    <w:rPr>
      <w:color w:val="605E5C"/>
      <w:shd w:val="clear" w:color="auto" w:fill="E1DFDD"/>
    </w:rPr>
  </w:style>
  <w:style w:type="paragraph" w:styleId="TOCHeading">
    <w:name w:val="TOC Heading"/>
    <w:basedOn w:val="Heading2"/>
    <w:next w:val="Normal"/>
    <w:uiPriority w:val="39"/>
    <w:unhideWhenUsed/>
    <w:qFormat/>
    <w:rsid w:val="00DD389A"/>
  </w:style>
  <w:style w:type="paragraph" w:styleId="Title">
    <w:name w:val="Title"/>
    <w:basedOn w:val="Heading1"/>
    <w:next w:val="Normal"/>
    <w:link w:val="TitleChar"/>
    <w:uiPriority w:val="10"/>
    <w:qFormat/>
    <w:rsid w:val="00AA2531"/>
    <w:pPr>
      <w:spacing w:before="120"/>
    </w:pPr>
  </w:style>
  <w:style w:type="character" w:customStyle="1" w:styleId="TitleChar">
    <w:name w:val="Title Char"/>
    <w:basedOn w:val="DefaultParagraphFont"/>
    <w:link w:val="Title"/>
    <w:uiPriority w:val="10"/>
    <w:rsid w:val="00AA2531"/>
    <w:rPr>
      <w:rFonts w:ascii="FS Me" w:hAnsi="FS Me"/>
      <w:b/>
      <w:bCs/>
      <w:noProof/>
      <w:color w:val="FFFFFF" w:themeColor="background1"/>
      <w:sz w:val="56"/>
      <w:szCs w:val="56"/>
      <w:lang w:val="en-US" w:eastAsia="x-none"/>
    </w:rPr>
  </w:style>
  <w:style w:type="paragraph" w:styleId="Subtitle">
    <w:name w:val="Subtitle"/>
    <w:basedOn w:val="Heading2"/>
    <w:next w:val="Normal"/>
    <w:link w:val="SubtitleChar"/>
    <w:uiPriority w:val="11"/>
    <w:qFormat/>
    <w:rsid w:val="001A07DF"/>
    <w:pPr>
      <w:spacing w:before="360" w:after="360"/>
    </w:pPr>
    <w:rPr>
      <w:color w:val="FFFFFF" w:themeColor="background1"/>
      <w:lang w:val="en-US"/>
    </w:rPr>
  </w:style>
  <w:style w:type="character" w:customStyle="1" w:styleId="SubtitleChar">
    <w:name w:val="Subtitle Char"/>
    <w:basedOn w:val="DefaultParagraphFont"/>
    <w:link w:val="Subtitle"/>
    <w:uiPriority w:val="11"/>
    <w:rsid w:val="001A07DF"/>
    <w:rPr>
      <w:rFonts w:ascii="FS Me" w:hAnsi="FS Me"/>
      <w:b/>
      <w:bCs/>
      <w:color w:val="FFFFFF" w:themeColor="background1"/>
      <w:sz w:val="40"/>
      <w:szCs w:val="26"/>
      <w:lang w:val="en-US" w:eastAsia="x-none"/>
    </w:rPr>
  </w:style>
  <w:style w:type="character" w:styleId="IntenseEmphasis">
    <w:name w:val="Intense Emphasis"/>
    <w:basedOn w:val="DefaultParagraphFont"/>
    <w:uiPriority w:val="21"/>
    <w:qFormat/>
    <w:rsid w:val="00A617B5"/>
    <w:rPr>
      <w:b/>
      <w:i/>
      <w:iCs/>
      <w:color w:val="auto"/>
    </w:rPr>
  </w:style>
  <w:style w:type="table" w:customStyle="1" w:styleId="Style11">
    <w:name w:val="Style11"/>
    <w:basedOn w:val="TableNormal"/>
    <w:uiPriority w:val="99"/>
    <w:rsid w:val="009C08E3"/>
    <w:tblPr/>
    <w:tcPr>
      <w:vAlign w:val="center"/>
    </w:tcPr>
    <w:tblStylePr w:type="firstCol">
      <w:pPr>
        <w:jc w:val="center"/>
      </w:pPr>
    </w:tblStylePr>
  </w:style>
  <w:style w:type="character" w:styleId="PlaceholderText">
    <w:name w:val="Placeholder Text"/>
    <w:basedOn w:val="DefaultParagraphFont"/>
    <w:uiPriority w:val="99"/>
    <w:semiHidden/>
    <w:rsid w:val="002E0A8A"/>
    <w:rPr>
      <w:color w:val="808080"/>
    </w:rPr>
  </w:style>
  <w:style w:type="paragraph" w:customStyle="1" w:styleId="ProductCode">
    <w:name w:val="Product Code"/>
    <w:basedOn w:val="Backpagetext"/>
    <w:rsid w:val="00CB3B8E"/>
    <w:rPr>
      <w:b w:val="0"/>
      <w:sz w:val="24"/>
      <w:szCs w:val="18"/>
    </w:rPr>
  </w:style>
  <w:style w:type="paragraph" w:customStyle="1" w:styleId="Footerfrontpage">
    <w:name w:val="Footer_front page"/>
    <w:basedOn w:val="Normal"/>
    <w:qFormat/>
    <w:rsid w:val="00B62904"/>
    <w:rPr>
      <w:b/>
      <w:bCs/>
      <w:color w:val="FFFFFF" w:themeColor="background1"/>
      <w:sz w:val="32"/>
      <w:szCs w:val="24"/>
    </w:rPr>
  </w:style>
  <w:style w:type="paragraph" w:customStyle="1" w:styleId="Body">
    <w:name w:val="Body"/>
    <w:basedOn w:val="Normal"/>
    <w:uiPriority w:val="99"/>
    <w:rsid w:val="00AA574A"/>
    <w:pPr>
      <w:suppressAutoHyphens/>
      <w:autoSpaceDE w:val="0"/>
      <w:autoSpaceDN w:val="0"/>
      <w:adjustRightInd w:val="0"/>
      <w:spacing w:before="0" w:after="227" w:line="480" w:lineRule="atLeast"/>
      <w:textAlignment w:val="center"/>
    </w:pPr>
    <w:rPr>
      <w:rFonts w:cs="FS Me"/>
      <w:color w:val="000000"/>
      <w:w w:val="103"/>
      <w:lang w:val="en-GB" w:eastAsia="en-AU"/>
    </w:rPr>
  </w:style>
  <w:style w:type="paragraph" w:customStyle="1" w:styleId="Heading2SectionBreak">
    <w:name w:val="Heading 2_Section Break"/>
    <w:basedOn w:val="Heading2"/>
    <w:qFormat/>
    <w:rsid w:val="00C36784"/>
    <w:pPr>
      <w:spacing w:before="9000" w:after="120"/>
    </w:pPr>
    <w:rPr>
      <w:color w:val="FFFFFF" w:themeColor="background1"/>
      <w:sz w:val="52"/>
    </w:rPr>
  </w:style>
  <w:style w:type="paragraph" w:customStyle="1" w:styleId="Backpagetext">
    <w:name w:val="Back page text"/>
    <w:basedOn w:val="Normal"/>
    <w:qFormat/>
    <w:rsid w:val="00CB3B8E"/>
    <w:rPr>
      <w:b/>
      <w:bCs/>
      <w:color w:val="FFFFFF" w:themeColor="background1"/>
      <w:sz w:val="44"/>
      <w:szCs w:val="32"/>
      <w:lang w:val="en-US"/>
    </w:rPr>
  </w:style>
  <w:style w:type="paragraph" w:customStyle="1" w:styleId="Image">
    <w:name w:val="Image"/>
    <w:basedOn w:val="Normal"/>
    <w:qFormat/>
    <w:rsid w:val="00463A40"/>
    <w:pPr>
      <w:snapToGrid w:val="0"/>
      <w:jc w:val="center"/>
    </w:pPr>
  </w:style>
  <w:style w:type="paragraph" w:styleId="NoSpacing">
    <w:name w:val="No Spacing"/>
    <w:uiPriority w:val="1"/>
    <w:qFormat/>
    <w:rsid w:val="00463A40"/>
    <w:rPr>
      <w:rFonts w:ascii="FS Me" w:hAnsi="FS Me" w:cs="Tahoma"/>
      <w:sz w:val="28"/>
      <w:szCs w:val="22"/>
      <w:lang w:eastAsia="en-US"/>
    </w:rPr>
  </w:style>
  <w:style w:type="character" w:customStyle="1" w:styleId="Heading5Char">
    <w:name w:val="Heading 5 Char"/>
    <w:basedOn w:val="DefaultParagraphFont"/>
    <w:link w:val="Heading5"/>
    <w:uiPriority w:val="9"/>
    <w:rsid w:val="00E26BF5"/>
    <w:rPr>
      <w:rFonts w:asciiTheme="majorHAnsi" w:eastAsiaTheme="majorEastAsia" w:hAnsiTheme="majorHAnsi" w:cstheme="majorBidi"/>
      <w:color w:val="4F1E58" w:themeColor="accent1" w:themeShade="BF"/>
      <w:sz w:val="28"/>
      <w:szCs w:val="22"/>
      <w:lang w:eastAsia="en-US"/>
    </w:rPr>
  </w:style>
  <w:style w:type="character" w:customStyle="1" w:styleId="Heading6Char">
    <w:name w:val="Heading 6 Char"/>
    <w:basedOn w:val="DefaultParagraphFont"/>
    <w:link w:val="Heading6"/>
    <w:uiPriority w:val="9"/>
    <w:rsid w:val="008104A9"/>
    <w:rPr>
      <w:rFonts w:asciiTheme="majorHAnsi" w:eastAsiaTheme="majorEastAsia" w:hAnsiTheme="majorHAnsi" w:cstheme="majorBidi"/>
      <w:color w:val="34143A" w:themeColor="accent1" w:themeShade="7F"/>
      <w:sz w:val="28"/>
      <w:szCs w:val="22"/>
      <w:lang w:eastAsia="en-US"/>
    </w:rPr>
  </w:style>
  <w:style w:type="character" w:customStyle="1" w:styleId="cf01">
    <w:name w:val="cf01"/>
    <w:basedOn w:val="DefaultParagraphFont"/>
    <w:rsid w:val="005438A2"/>
    <w:rPr>
      <w:rFonts w:ascii="Segoe UI" w:hAnsi="Segoe UI" w:cs="Segoe UI" w:hint="default"/>
      <w:sz w:val="18"/>
      <w:szCs w:val="18"/>
    </w:rPr>
  </w:style>
  <w:style w:type="character" w:customStyle="1" w:styleId="Statisticstyle">
    <w:name w:val="Statistic style"/>
    <w:basedOn w:val="DefaultParagraphFont"/>
    <w:uiPriority w:val="1"/>
    <w:qFormat/>
    <w:rsid w:val="008753A2"/>
    <w:rPr>
      <w:rFonts w:ascii="FS Me Pro" w:hAnsi="FS Me Pro"/>
      <w:b/>
      <w:color w:val="6B2976"/>
      <w:position w:val="-2"/>
      <w:sz w:val="36"/>
    </w:rPr>
  </w:style>
  <w:style w:type="character" w:customStyle="1" w:styleId="ui-provider">
    <w:name w:val="ui-provider"/>
    <w:basedOn w:val="DefaultParagraphFont"/>
    <w:rsid w:val="00EB66BB"/>
  </w:style>
  <w:style w:type="paragraph" w:customStyle="1" w:styleId="WordList">
    <w:name w:val="Word List"/>
    <w:basedOn w:val="Normal"/>
    <w:qFormat/>
    <w:rsid w:val="001965F2"/>
    <w:pPr>
      <w:outlineLvl w:val="2"/>
    </w:pPr>
    <w:rPr>
      <w:b/>
      <w:color w:val="6B297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106.jpeg"/><Relationship Id="rId21" Type="http://schemas.openxmlformats.org/officeDocument/2006/relationships/image" Target="media/image10.jpeg"/><Relationship Id="rId42" Type="http://schemas.openxmlformats.org/officeDocument/2006/relationships/image" Target="media/image31.jpeg"/><Relationship Id="rId63" Type="http://schemas.openxmlformats.org/officeDocument/2006/relationships/image" Target="media/image52.jpeg"/><Relationship Id="rId84" Type="http://schemas.openxmlformats.org/officeDocument/2006/relationships/image" Target="media/image73.jpeg"/><Relationship Id="rId138" Type="http://schemas.openxmlformats.org/officeDocument/2006/relationships/image" Target="media/image127.jpeg"/><Relationship Id="rId159" Type="http://schemas.openxmlformats.org/officeDocument/2006/relationships/image" Target="media/image148.jpeg"/><Relationship Id="rId170" Type="http://schemas.openxmlformats.org/officeDocument/2006/relationships/image" Target="media/image159.jpeg"/><Relationship Id="rId191" Type="http://schemas.openxmlformats.org/officeDocument/2006/relationships/hyperlink" Target="http://www.ndis.gov.au" TargetMode="External"/><Relationship Id="rId205" Type="http://schemas.openxmlformats.org/officeDocument/2006/relationships/footer" Target="footer1.xml"/><Relationship Id="rId107" Type="http://schemas.openxmlformats.org/officeDocument/2006/relationships/image" Target="media/image96.jpeg"/><Relationship Id="rId11" Type="http://schemas.openxmlformats.org/officeDocument/2006/relationships/image" Target="media/image1.png"/><Relationship Id="rId32" Type="http://schemas.openxmlformats.org/officeDocument/2006/relationships/image" Target="media/image21.jpeg"/><Relationship Id="rId53" Type="http://schemas.openxmlformats.org/officeDocument/2006/relationships/image" Target="media/image42.jpeg"/><Relationship Id="rId74" Type="http://schemas.openxmlformats.org/officeDocument/2006/relationships/image" Target="media/image63.jpeg"/><Relationship Id="rId128" Type="http://schemas.openxmlformats.org/officeDocument/2006/relationships/image" Target="media/image117.jpeg"/><Relationship Id="rId149" Type="http://schemas.openxmlformats.org/officeDocument/2006/relationships/image" Target="media/image138.jpeg"/><Relationship Id="rId5" Type="http://schemas.openxmlformats.org/officeDocument/2006/relationships/numbering" Target="numbering.xml"/><Relationship Id="rId95" Type="http://schemas.openxmlformats.org/officeDocument/2006/relationships/image" Target="media/image84.jpeg"/><Relationship Id="rId160" Type="http://schemas.openxmlformats.org/officeDocument/2006/relationships/image" Target="media/image149.jpeg"/><Relationship Id="rId181" Type="http://schemas.openxmlformats.org/officeDocument/2006/relationships/image" Target="media/image170.jpeg"/><Relationship Id="rId22" Type="http://schemas.openxmlformats.org/officeDocument/2006/relationships/image" Target="media/image11.jpeg"/><Relationship Id="rId43" Type="http://schemas.openxmlformats.org/officeDocument/2006/relationships/image" Target="media/image32.jpeg"/><Relationship Id="rId64" Type="http://schemas.openxmlformats.org/officeDocument/2006/relationships/image" Target="media/image53.jpeg"/><Relationship Id="rId118" Type="http://schemas.openxmlformats.org/officeDocument/2006/relationships/image" Target="media/image107.jpeg"/><Relationship Id="rId139" Type="http://schemas.openxmlformats.org/officeDocument/2006/relationships/image" Target="media/image128.jpeg"/><Relationship Id="rId85" Type="http://schemas.openxmlformats.org/officeDocument/2006/relationships/image" Target="media/image74.jpeg"/><Relationship Id="rId150" Type="http://schemas.openxmlformats.org/officeDocument/2006/relationships/image" Target="media/image139.jpeg"/><Relationship Id="rId171" Type="http://schemas.openxmlformats.org/officeDocument/2006/relationships/image" Target="media/image160.jpeg"/><Relationship Id="rId192" Type="http://schemas.openxmlformats.org/officeDocument/2006/relationships/image" Target="media/image178.jpeg"/><Relationship Id="rId206" Type="http://schemas.openxmlformats.org/officeDocument/2006/relationships/header" Target="header1.xml"/><Relationship Id="rId12" Type="http://schemas.openxmlformats.org/officeDocument/2006/relationships/image" Target="media/image2.jpeg"/><Relationship Id="rId33" Type="http://schemas.openxmlformats.org/officeDocument/2006/relationships/image" Target="media/image22.jpeg"/><Relationship Id="rId108" Type="http://schemas.openxmlformats.org/officeDocument/2006/relationships/image" Target="media/image97.jpeg"/><Relationship Id="rId129" Type="http://schemas.openxmlformats.org/officeDocument/2006/relationships/image" Target="media/image118.jpeg"/><Relationship Id="rId54" Type="http://schemas.openxmlformats.org/officeDocument/2006/relationships/image" Target="media/image43.jpeg"/><Relationship Id="rId75" Type="http://schemas.openxmlformats.org/officeDocument/2006/relationships/image" Target="media/image64.jpeg"/><Relationship Id="rId96" Type="http://schemas.openxmlformats.org/officeDocument/2006/relationships/image" Target="media/image85.jpeg"/><Relationship Id="rId140" Type="http://schemas.openxmlformats.org/officeDocument/2006/relationships/image" Target="media/image129.jpeg"/><Relationship Id="rId161" Type="http://schemas.openxmlformats.org/officeDocument/2006/relationships/image" Target="media/image150.jpeg"/><Relationship Id="rId182" Type="http://schemas.openxmlformats.org/officeDocument/2006/relationships/image" Target="media/image171.jpeg"/><Relationship Id="rId6" Type="http://schemas.openxmlformats.org/officeDocument/2006/relationships/styles" Target="styles.xml"/><Relationship Id="rId23" Type="http://schemas.openxmlformats.org/officeDocument/2006/relationships/image" Target="media/image12.jpeg"/><Relationship Id="rId119" Type="http://schemas.openxmlformats.org/officeDocument/2006/relationships/image" Target="media/image108.jpeg"/><Relationship Id="rId44" Type="http://schemas.openxmlformats.org/officeDocument/2006/relationships/image" Target="media/image33.jpeg"/><Relationship Id="rId65" Type="http://schemas.openxmlformats.org/officeDocument/2006/relationships/image" Target="media/image54.jpeg"/><Relationship Id="rId86" Type="http://schemas.openxmlformats.org/officeDocument/2006/relationships/image" Target="media/image75.jpeg"/><Relationship Id="rId130" Type="http://schemas.openxmlformats.org/officeDocument/2006/relationships/image" Target="media/image119.jpeg"/><Relationship Id="rId151" Type="http://schemas.openxmlformats.org/officeDocument/2006/relationships/image" Target="media/image140.jpeg"/><Relationship Id="rId172" Type="http://schemas.openxmlformats.org/officeDocument/2006/relationships/image" Target="media/image161.jpeg"/><Relationship Id="rId193" Type="http://schemas.openxmlformats.org/officeDocument/2006/relationships/image" Target="media/image179.jpeg"/><Relationship Id="rId207" Type="http://schemas.openxmlformats.org/officeDocument/2006/relationships/footer" Target="footer2.xml"/><Relationship Id="rId13" Type="http://schemas.openxmlformats.org/officeDocument/2006/relationships/image" Target="media/image3.jpeg"/><Relationship Id="rId109" Type="http://schemas.openxmlformats.org/officeDocument/2006/relationships/image" Target="media/image98.jpeg"/><Relationship Id="rId34" Type="http://schemas.openxmlformats.org/officeDocument/2006/relationships/image" Target="media/image23.jpeg"/><Relationship Id="rId55" Type="http://schemas.openxmlformats.org/officeDocument/2006/relationships/image" Target="media/image44.jpeg"/><Relationship Id="rId76" Type="http://schemas.openxmlformats.org/officeDocument/2006/relationships/image" Target="media/image65.jpeg"/><Relationship Id="rId97" Type="http://schemas.openxmlformats.org/officeDocument/2006/relationships/image" Target="media/image86.jpeg"/><Relationship Id="rId120" Type="http://schemas.openxmlformats.org/officeDocument/2006/relationships/image" Target="media/image109.jpeg"/><Relationship Id="rId141" Type="http://schemas.openxmlformats.org/officeDocument/2006/relationships/image" Target="media/image130.jpeg"/><Relationship Id="rId7" Type="http://schemas.openxmlformats.org/officeDocument/2006/relationships/settings" Target="settings.xml"/><Relationship Id="rId162" Type="http://schemas.openxmlformats.org/officeDocument/2006/relationships/image" Target="media/image151.jpeg"/><Relationship Id="rId183" Type="http://schemas.openxmlformats.org/officeDocument/2006/relationships/image" Target="media/image172.jpeg"/><Relationship Id="rId24" Type="http://schemas.openxmlformats.org/officeDocument/2006/relationships/image" Target="media/image13.jpeg"/><Relationship Id="rId45" Type="http://schemas.openxmlformats.org/officeDocument/2006/relationships/image" Target="media/image34.jpeg"/><Relationship Id="rId66" Type="http://schemas.openxmlformats.org/officeDocument/2006/relationships/image" Target="media/image55.jpeg"/><Relationship Id="rId87" Type="http://schemas.openxmlformats.org/officeDocument/2006/relationships/image" Target="media/image76.jpeg"/><Relationship Id="rId110" Type="http://schemas.openxmlformats.org/officeDocument/2006/relationships/image" Target="media/image99.jpeg"/><Relationship Id="rId131" Type="http://schemas.openxmlformats.org/officeDocument/2006/relationships/image" Target="media/image120.jpeg"/><Relationship Id="rId152" Type="http://schemas.openxmlformats.org/officeDocument/2006/relationships/image" Target="media/image141.jpeg"/><Relationship Id="rId173" Type="http://schemas.openxmlformats.org/officeDocument/2006/relationships/image" Target="media/image162.jpeg"/><Relationship Id="rId194" Type="http://schemas.openxmlformats.org/officeDocument/2006/relationships/image" Target="media/image180.jpeg"/><Relationship Id="rId208" Type="http://schemas.openxmlformats.org/officeDocument/2006/relationships/footer" Target="footer3.xml"/><Relationship Id="rId19" Type="http://schemas.openxmlformats.org/officeDocument/2006/relationships/image" Target="media/image8.jpeg"/><Relationship Id="rId14" Type="http://schemas.openxmlformats.org/officeDocument/2006/relationships/image" Target="media/image4.jpeg"/><Relationship Id="rId30" Type="http://schemas.openxmlformats.org/officeDocument/2006/relationships/image" Target="media/image19.jpeg"/><Relationship Id="rId35" Type="http://schemas.openxmlformats.org/officeDocument/2006/relationships/image" Target="media/image24.jpeg"/><Relationship Id="rId56" Type="http://schemas.openxmlformats.org/officeDocument/2006/relationships/image" Target="media/image45.jpeg"/><Relationship Id="rId77" Type="http://schemas.openxmlformats.org/officeDocument/2006/relationships/image" Target="media/image66.jpeg"/><Relationship Id="rId100" Type="http://schemas.openxmlformats.org/officeDocument/2006/relationships/image" Target="media/image89.jpeg"/><Relationship Id="rId105" Type="http://schemas.openxmlformats.org/officeDocument/2006/relationships/image" Target="media/image94.jpeg"/><Relationship Id="rId126" Type="http://schemas.openxmlformats.org/officeDocument/2006/relationships/image" Target="media/image115.jpeg"/><Relationship Id="rId147" Type="http://schemas.openxmlformats.org/officeDocument/2006/relationships/image" Target="media/image136.jpeg"/><Relationship Id="rId168" Type="http://schemas.openxmlformats.org/officeDocument/2006/relationships/image" Target="media/image157.jpeg"/><Relationship Id="rId8" Type="http://schemas.openxmlformats.org/officeDocument/2006/relationships/webSettings" Target="webSettings.xml"/><Relationship Id="rId51" Type="http://schemas.openxmlformats.org/officeDocument/2006/relationships/image" Target="media/image40.jpeg"/><Relationship Id="rId72" Type="http://schemas.openxmlformats.org/officeDocument/2006/relationships/image" Target="media/image61.jpeg"/><Relationship Id="rId93" Type="http://schemas.openxmlformats.org/officeDocument/2006/relationships/image" Target="media/image82.jpeg"/><Relationship Id="rId98" Type="http://schemas.openxmlformats.org/officeDocument/2006/relationships/image" Target="media/image87.jpeg"/><Relationship Id="rId121" Type="http://schemas.openxmlformats.org/officeDocument/2006/relationships/image" Target="media/image110.jpeg"/><Relationship Id="rId142" Type="http://schemas.openxmlformats.org/officeDocument/2006/relationships/image" Target="media/image131.jpeg"/><Relationship Id="rId163" Type="http://schemas.openxmlformats.org/officeDocument/2006/relationships/image" Target="media/image152.jpeg"/><Relationship Id="rId184" Type="http://schemas.openxmlformats.org/officeDocument/2006/relationships/image" Target="media/image173.jpeg"/><Relationship Id="rId189" Type="http://schemas.openxmlformats.org/officeDocument/2006/relationships/image" Target="media/image176.jpeg"/><Relationship Id="rId3" Type="http://schemas.openxmlformats.org/officeDocument/2006/relationships/customXml" Target="../customXml/item3.xml"/><Relationship Id="rId25" Type="http://schemas.openxmlformats.org/officeDocument/2006/relationships/image" Target="media/image14.jpeg"/><Relationship Id="rId46" Type="http://schemas.openxmlformats.org/officeDocument/2006/relationships/image" Target="media/image35.jpeg"/><Relationship Id="rId67" Type="http://schemas.openxmlformats.org/officeDocument/2006/relationships/image" Target="media/image56.jpeg"/><Relationship Id="rId116" Type="http://schemas.openxmlformats.org/officeDocument/2006/relationships/image" Target="media/image105.jpeg"/><Relationship Id="rId137" Type="http://schemas.openxmlformats.org/officeDocument/2006/relationships/image" Target="media/image126.jpeg"/><Relationship Id="rId158" Type="http://schemas.openxmlformats.org/officeDocument/2006/relationships/image" Target="media/image147.jpeg"/><Relationship Id="rId20" Type="http://schemas.openxmlformats.org/officeDocument/2006/relationships/image" Target="media/image9.jpeg"/><Relationship Id="rId41" Type="http://schemas.openxmlformats.org/officeDocument/2006/relationships/image" Target="media/image30.jpeg"/><Relationship Id="rId62" Type="http://schemas.openxmlformats.org/officeDocument/2006/relationships/image" Target="media/image51.jpeg"/><Relationship Id="rId83" Type="http://schemas.openxmlformats.org/officeDocument/2006/relationships/image" Target="media/image72.jpeg"/><Relationship Id="rId88" Type="http://schemas.openxmlformats.org/officeDocument/2006/relationships/image" Target="media/image77.jpeg"/><Relationship Id="rId111" Type="http://schemas.openxmlformats.org/officeDocument/2006/relationships/image" Target="media/image100.jpeg"/><Relationship Id="rId132" Type="http://schemas.openxmlformats.org/officeDocument/2006/relationships/image" Target="media/image121.jpeg"/><Relationship Id="rId153" Type="http://schemas.openxmlformats.org/officeDocument/2006/relationships/image" Target="media/image142.jpeg"/><Relationship Id="rId174" Type="http://schemas.openxmlformats.org/officeDocument/2006/relationships/image" Target="media/image163.jpeg"/><Relationship Id="rId179" Type="http://schemas.openxmlformats.org/officeDocument/2006/relationships/image" Target="media/image168.jpeg"/><Relationship Id="rId195" Type="http://schemas.openxmlformats.org/officeDocument/2006/relationships/image" Target="media/image181.png"/><Relationship Id="rId209" Type="http://schemas.openxmlformats.org/officeDocument/2006/relationships/header" Target="header2.xml"/><Relationship Id="rId190" Type="http://schemas.openxmlformats.org/officeDocument/2006/relationships/image" Target="media/image177.jpeg"/><Relationship Id="rId204" Type="http://schemas.openxmlformats.org/officeDocument/2006/relationships/hyperlink" Target="http://www.informationaccessgroup.com" TargetMode="External"/><Relationship Id="rId15" Type="http://schemas.openxmlformats.org/officeDocument/2006/relationships/image" Target="media/image5.png"/><Relationship Id="rId36" Type="http://schemas.openxmlformats.org/officeDocument/2006/relationships/image" Target="media/image25.jpeg"/><Relationship Id="rId57" Type="http://schemas.openxmlformats.org/officeDocument/2006/relationships/image" Target="media/image46.jpeg"/><Relationship Id="rId106" Type="http://schemas.openxmlformats.org/officeDocument/2006/relationships/image" Target="media/image95.jpeg"/><Relationship Id="rId127" Type="http://schemas.openxmlformats.org/officeDocument/2006/relationships/image" Target="media/image116.jpeg"/><Relationship Id="rId10" Type="http://schemas.openxmlformats.org/officeDocument/2006/relationships/endnotes" Target="endnotes.xml"/><Relationship Id="rId31" Type="http://schemas.openxmlformats.org/officeDocument/2006/relationships/image" Target="media/image20.jpeg"/><Relationship Id="rId52" Type="http://schemas.openxmlformats.org/officeDocument/2006/relationships/image" Target="media/image41.jpeg"/><Relationship Id="rId73" Type="http://schemas.openxmlformats.org/officeDocument/2006/relationships/image" Target="media/image62.jpeg"/><Relationship Id="rId78" Type="http://schemas.openxmlformats.org/officeDocument/2006/relationships/image" Target="media/image67.jpeg"/><Relationship Id="rId94" Type="http://schemas.openxmlformats.org/officeDocument/2006/relationships/image" Target="media/image83.jpeg"/><Relationship Id="rId99" Type="http://schemas.openxmlformats.org/officeDocument/2006/relationships/image" Target="media/image88.jpeg"/><Relationship Id="rId101" Type="http://schemas.openxmlformats.org/officeDocument/2006/relationships/image" Target="media/image90.jpeg"/><Relationship Id="rId122" Type="http://schemas.openxmlformats.org/officeDocument/2006/relationships/image" Target="media/image111.jpeg"/><Relationship Id="rId143" Type="http://schemas.openxmlformats.org/officeDocument/2006/relationships/image" Target="media/image132.jpeg"/><Relationship Id="rId148" Type="http://schemas.openxmlformats.org/officeDocument/2006/relationships/image" Target="media/image137.jpeg"/><Relationship Id="rId164" Type="http://schemas.openxmlformats.org/officeDocument/2006/relationships/image" Target="media/image153.jpeg"/><Relationship Id="rId169" Type="http://schemas.openxmlformats.org/officeDocument/2006/relationships/image" Target="media/image158.jpeg"/><Relationship Id="rId185" Type="http://schemas.openxmlformats.org/officeDocument/2006/relationships/hyperlink" Target="http://www.ndis.gov.au" TargetMode="External"/><Relationship Id="rId4" Type="http://schemas.openxmlformats.org/officeDocument/2006/relationships/customXml" Target="../customXml/item4.xml"/><Relationship Id="rId9" Type="http://schemas.openxmlformats.org/officeDocument/2006/relationships/footnotes" Target="footnotes.xml"/><Relationship Id="rId180" Type="http://schemas.openxmlformats.org/officeDocument/2006/relationships/image" Target="media/image169.jpeg"/><Relationship Id="rId210" Type="http://schemas.openxmlformats.org/officeDocument/2006/relationships/footer" Target="footer4.xml"/><Relationship Id="rId26" Type="http://schemas.openxmlformats.org/officeDocument/2006/relationships/image" Target="media/image15.jpeg"/><Relationship Id="rId47" Type="http://schemas.openxmlformats.org/officeDocument/2006/relationships/image" Target="media/image36.jpeg"/><Relationship Id="rId68" Type="http://schemas.openxmlformats.org/officeDocument/2006/relationships/image" Target="media/image57.jpeg"/><Relationship Id="rId89" Type="http://schemas.openxmlformats.org/officeDocument/2006/relationships/image" Target="media/image78.jpeg"/><Relationship Id="rId112" Type="http://schemas.openxmlformats.org/officeDocument/2006/relationships/image" Target="media/image101.jpeg"/><Relationship Id="rId133" Type="http://schemas.openxmlformats.org/officeDocument/2006/relationships/image" Target="media/image122.jpeg"/><Relationship Id="rId154" Type="http://schemas.openxmlformats.org/officeDocument/2006/relationships/image" Target="media/image143.jpeg"/><Relationship Id="rId175" Type="http://schemas.openxmlformats.org/officeDocument/2006/relationships/image" Target="media/image164.jpeg"/><Relationship Id="rId196" Type="http://schemas.openxmlformats.org/officeDocument/2006/relationships/hyperlink" Target="http://www.accesshub.gov.au/about-the-nrs" TargetMode="External"/><Relationship Id="rId200" Type="http://schemas.openxmlformats.org/officeDocument/2006/relationships/image" Target="media/image185.jpeg"/><Relationship Id="rId16" Type="http://schemas.openxmlformats.org/officeDocument/2006/relationships/image" Target="media/image6.jpeg"/><Relationship Id="rId37" Type="http://schemas.openxmlformats.org/officeDocument/2006/relationships/image" Target="media/image26.jpeg"/><Relationship Id="rId58" Type="http://schemas.openxmlformats.org/officeDocument/2006/relationships/image" Target="media/image47.jpeg"/><Relationship Id="rId79" Type="http://schemas.openxmlformats.org/officeDocument/2006/relationships/image" Target="media/image68.jpeg"/><Relationship Id="rId102" Type="http://schemas.openxmlformats.org/officeDocument/2006/relationships/image" Target="media/image91.jpeg"/><Relationship Id="rId123" Type="http://schemas.openxmlformats.org/officeDocument/2006/relationships/image" Target="media/image112.jpeg"/><Relationship Id="rId144" Type="http://schemas.openxmlformats.org/officeDocument/2006/relationships/image" Target="media/image133.jpeg"/><Relationship Id="rId90" Type="http://schemas.openxmlformats.org/officeDocument/2006/relationships/image" Target="media/image79.jpeg"/><Relationship Id="rId165" Type="http://schemas.openxmlformats.org/officeDocument/2006/relationships/image" Target="media/image154.jpeg"/><Relationship Id="rId186" Type="http://schemas.openxmlformats.org/officeDocument/2006/relationships/image" Target="media/image174.jpeg"/><Relationship Id="rId211" Type="http://schemas.openxmlformats.org/officeDocument/2006/relationships/fontTable" Target="fontTable.xml"/><Relationship Id="rId27" Type="http://schemas.openxmlformats.org/officeDocument/2006/relationships/image" Target="media/image16.jpeg"/><Relationship Id="rId48" Type="http://schemas.openxmlformats.org/officeDocument/2006/relationships/image" Target="media/image37.jpeg"/><Relationship Id="rId69" Type="http://schemas.openxmlformats.org/officeDocument/2006/relationships/image" Target="media/image58.jpeg"/><Relationship Id="rId113" Type="http://schemas.openxmlformats.org/officeDocument/2006/relationships/image" Target="media/image102.jpeg"/><Relationship Id="rId134" Type="http://schemas.openxmlformats.org/officeDocument/2006/relationships/image" Target="media/image123.jpeg"/><Relationship Id="rId80" Type="http://schemas.openxmlformats.org/officeDocument/2006/relationships/image" Target="media/image69.jpeg"/><Relationship Id="rId155" Type="http://schemas.openxmlformats.org/officeDocument/2006/relationships/image" Target="media/image144.jpeg"/><Relationship Id="rId176" Type="http://schemas.openxmlformats.org/officeDocument/2006/relationships/image" Target="media/image165.jpeg"/><Relationship Id="rId197" Type="http://schemas.openxmlformats.org/officeDocument/2006/relationships/image" Target="media/image182.jpeg"/><Relationship Id="rId201" Type="http://schemas.openxmlformats.org/officeDocument/2006/relationships/image" Target="media/image186.jpeg"/><Relationship Id="rId17" Type="http://schemas.openxmlformats.org/officeDocument/2006/relationships/image" Target="media/image7.jpeg"/><Relationship Id="rId38" Type="http://schemas.openxmlformats.org/officeDocument/2006/relationships/image" Target="media/image27.jpeg"/><Relationship Id="rId59" Type="http://schemas.openxmlformats.org/officeDocument/2006/relationships/image" Target="media/image48.jpeg"/><Relationship Id="rId103" Type="http://schemas.openxmlformats.org/officeDocument/2006/relationships/image" Target="media/image92.png"/><Relationship Id="rId124" Type="http://schemas.openxmlformats.org/officeDocument/2006/relationships/image" Target="media/image113.jpeg"/><Relationship Id="rId70" Type="http://schemas.openxmlformats.org/officeDocument/2006/relationships/image" Target="media/image59.jpeg"/><Relationship Id="rId91" Type="http://schemas.openxmlformats.org/officeDocument/2006/relationships/image" Target="media/image80.jpeg"/><Relationship Id="rId145" Type="http://schemas.openxmlformats.org/officeDocument/2006/relationships/image" Target="media/image134.jpeg"/><Relationship Id="rId166" Type="http://schemas.openxmlformats.org/officeDocument/2006/relationships/image" Target="media/image155.jpeg"/><Relationship Id="rId187" Type="http://schemas.openxmlformats.org/officeDocument/2006/relationships/image" Target="media/image175.png"/><Relationship Id="rId1" Type="http://schemas.openxmlformats.org/officeDocument/2006/relationships/customXml" Target="../customXml/item1.xml"/><Relationship Id="rId212" Type="http://schemas.openxmlformats.org/officeDocument/2006/relationships/glossaryDocument" Target="glossary/document.xml"/><Relationship Id="rId28" Type="http://schemas.openxmlformats.org/officeDocument/2006/relationships/image" Target="media/image17.jpeg"/><Relationship Id="rId49" Type="http://schemas.openxmlformats.org/officeDocument/2006/relationships/image" Target="media/image38.jpeg"/><Relationship Id="rId114" Type="http://schemas.openxmlformats.org/officeDocument/2006/relationships/image" Target="media/image103.jpeg"/><Relationship Id="rId60" Type="http://schemas.openxmlformats.org/officeDocument/2006/relationships/image" Target="media/image49.jpeg"/><Relationship Id="rId81" Type="http://schemas.openxmlformats.org/officeDocument/2006/relationships/image" Target="media/image70.jpeg"/><Relationship Id="rId135" Type="http://schemas.openxmlformats.org/officeDocument/2006/relationships/image" Target="media/image124.jpeg"/><Relationship Id="rId156" Type="http://schemas.openxmlformats.org/officeDocument/2006/relationships/image" Target="media/image145.jpeg"/><Relationship Id="rId177" Type="http://schemas.openxmlformats.org/officeDocument/2006/relationships/image" Target="media/image166.jpeg"/><Relationship Id="rId198" Type="http://schemas.openxmlformats.org/officeDocument/2006/relationships/image" Target="media/image183.jpeg"/><Relationship Id="rId202" Type="http://schemas.openxmlformats.org/officeDocument/2006/relationships/image" Target="media/image187.jpeg"/><Relationship Id="rId18" Type="http://schemas.openxmlformats.org/officeDocument/2006/relationships/hyperlink" Target="http://www.ndis.gov.au/CALD" TargetMode="External"/><Relationship Id="rId39" Type="http://schemas.openxmlformats.org/officeDocument/2006/relationships/image" Target="media/image28.jpeg"/><Relationship Id="rId50" Type="http://schemas.openxmlformats.org/officeDocument/2006/relationships/image" Target="media/image39.jpeg"/><Relationship Id="rId104" Type="http://schemas.openxmlformats.org/officeDocument/2006/relationships/image" Target="media/image93.jpeg"/><Relationship Id="rId125" Type="http://schemas.openxmlformats.org/officeDocument/2006/relationships/image" Target="media/image114.jpeg"/><Relationship Id="rId146" Type="http://schemas.openxmlformats.org/officeDocument/2006/relationships/image" Target="media/image135.jpeg"/><Relationship Id="rId167" Type="http://schemas.openxmlformats.org/officeDocument/2006/relationships/image" Target="media/image156.jpeg"/><Relationship Id="rId188" Type="http://schemas.openxmlformats.org/officeDocument/2006/relationships/hyperlink" Target="https://www.facebook.com/NDISAus" TargetMode="External"/><Relationship Id="rId71" Type="http://schemas.openxmlformats.org/officeDocument/2006/relationships/image" Target="media/image60.jpeg"/><Relationship Id="rId92" Type="http://schemas.openxmlformats.org/officeDocument/2006/relationships/image" Target="media/image81.jpeg"/><Relationship Id="rId213"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image" Target="media/image18.jpeg"/><Relationship Id="rId40" Type="http://schemas.openxmlformats.org/officeDocument/2006/relationships/image" Target="media/image29.jpeg"/><Relationship Id="rId115" Type="http://schemas.openxmlformats.org/officeDocument/2006/relationships/image" Target="media/image104.jpeg"/><Relationship Id="rId136" Type="http://schemas.openxmlformats.org/officeDocument/2006/relationships/image" Target="media/image125.jpeg"/><Relationship Id="rId157" Type="http://schemas.openxmlformats.org/officeDocument/2006/relationships/image" Target="media/image146.jpeg"/><Relationship Id="rId178" Type="http://schemas.openxmlformats.org/officeDocument/2006/relationships/image" Target="media/image167.jpeg"/><Relationship Id="rId61" Type="http://schemas.openxmlformats.org/officeDocument/2006/relationships/image" Target="media/image50.jpeg"/><Relationship Id="rId82" Type="http://schemas.openxmlformats.org/officeDocument/2006/relationships/image" Target="media/image71.jpeg"/><Relationship Id="rId199" Type="http://schemas.openxmlformats.org/officeDocument/2006/relationships/image" Target="media/image184.jpeg"/><Relationship Id="rId203" Type="http://schemas.openxmlformats.org/officeDocument/2006/relationships/image" Target="media/image188.png"/></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footer1.xml.rels><?xml version="1.0" encoding="UTF-8" standalone="yes"?>
<Relationships xmlns="http://schemas.openxmlformats.org/package/2006/relationships"><Relationship Id="rId1" Type="http://schemas.openxmlformats.org/officeDocument/2006/relationships/image" Target="media/image189.jpeg"/></Relationships>
</file>

<file path=word/_rels/footer2.xml.rels><?xml version="1.0" encoding="UTF-8" standalone="yes"?>
<Relationships xmlns="http://schemas.openxmlformats.org/package/2006/relationships"><Relationship Id="rId1" Type="http://schemas.openxmlformats.org/officeDocument/2006/relationships/image" Target="media/image191.png"/></Relationships>
</file>

<file path=word/_rels/footer4.xml.rels><?xml version="1.0" encoding="UTF-8" standalone="yes"?>
<Relationships xmlns="http://schemas.openxmlformats.org/package/2006/relationships"><Relationship Id="rId1" Type="http://schemas.openxmlformats.org/officeDocument/2006/relationships/image" Target="media/image192.png"/></Relationships>
</file>

<file path=word/_rels/header1.xml.rels><?xml version="1.0" encoding="UTF-8" standalone="yes"?>
<Relationships xmlns="http://schemas.openxmlformats.org/package/2006/relationships"><Relationship Id="rId1" Type="http://schemas.openxmlformats.org/officeDocument/2006/relationships/image" Target="media/image190.jpeg"/></Relationships>
</file>

<file path=word/_rels/settings.xml.rels><?xml version="1.0" encoding="UTF-8" standalone="yes"?>
<Relationships xmlns="http://schemas.openxmlformats.org/package/2006/relationships"><Relationship Id="rId1" Type="http://schemas.openxmlformats.org/officeDocument/2006/relationships/attachedTemplate" Target="file:///S:\IAG%20images\Client%20logos%20and%20branding\NDIA\XXXX%20-%20NDIA%20-%20Easy%20Read%20Word%20Template%20-%202022%20Dec%201%20-%20use%20this%20on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6AFA6750E784AC0BC2498A093684423"/>
        <w:category>
          <w:name w:val="General"/>
          <w:gallery w:val="placeholder"/>
        </w:category>
        <w:types>
          <w:type w:val="bbPlcHdr"/>
        </w:types>
        <w:behaviors>
          <w:behavior w:val="content"/>
        </w:behaviors>
        <w:guid w:val="{92BD535F-0828-4FE2-B777-F1639FD71252}"/>
      </w:docPartPr>
      <w:docPartBody>
        <w:p w:rsidR="000E6558" w:rsidRDefault="00DE36F5">
          <w:pPr>
            <w:pStyle w:val="06AFA6750E784AC0BC2498A093684423"/>
          </w:pPr>
          <w:r w:rsidRPr="003C132E">
            <w:rPr>
              <w:rStyle w:val="PlaceholderText"/>
            </w:rPr>
            <w:t>[Title]</w:t>
          </w:r>
        </w:p>
      </w:docPartBody>
    </w:docPart>
    <w:docPart>
      <w:docPartPr>
        <w:name w:val="135C2B978D244C5B8F1BEA8F248C9CC2"/>
        <w:category>
          <w:name w:val="General"/>
          <w:gallery w:val="placeholder"/>
        </w:category>
        <w:types>
          <w:type w:val="bbPlcHdr"/>
        </w:types>
        <w:behaviors>
          <w:behavior w:val="content"/>
        </w:behaviors>
        <w:guid w:val="{3BEBAE50-23AF-4C4A-BBA2-DC824684A2B6}"/>
      </w:docPartPr>
      <w:docPartBody>
        <w:p w:rsidR="000E6558" w:rsidRDefault="00DE36F5">
          <w:pPr>
            <w:pStyle w:val="135C2B978D244C5B8F1BEA8F248C9CC2"/>
          </w:pPr>
          <w:r w:rsidRPr="003C132E">
            <w:rPr>
              <w:rStyle w:val="PlaceholderText"/>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FS Me Pro">
    <w:altName w:val="Calibri"/>
    <w:panose1 w:val="02000506040000020004"/>
    <w:charset w:val="00"/>
    <w:family w:val="auto"/>
    <w:pitch w:val="variable"/>
    <w:sig w:usb0="A00002EF" w:usb1="4000606A"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FS Me Pro Heavy">
    <w:altName w:val="Calibri"/>
    <w:charset w:val="00"/>
    <w:family w:val="auto"/>
    <w:pitch w:val="variable"/>
    <w:sig w:usb0="A00002EF" w:usb1="4000606A" w:usb2="00000000" w:usb3="00000000" w:csb0="0000009F" w:csb1="00000000"/>
  </w:font>
  <w:font w:name="Gotham Medium">
    <w:altName w:val="Calibri"/>
    <w:panose1 w:val="00000000000000000000"/>
    <w:charset w:val="00"/>
    <w:family w:val="modern"/>
    <w:notTrueType/>
    <w:pitch w:val="variable"/>
    <w:sig w:usb0="A10000FF" w:usb1="4000005B" w:usb2="00000000" w:usb3="00000000" w:csb0="0000009B" w:csb1="00000000"/>
  </w:font>
  <w:font w:name="FS Me">
    <w:altName w:val="Calibri"/>
    <w:panose1 w:val="00000000000000000000"/>
    <w:charset w:val="00"/>
    <w:family w:val="modern"/>
    <w:notTrueType/>
    <w:pitch w:val="variable"/>
    <w:sig w:usb0="800000AF" w:usb1="4000204A" w:usb2="00000000" w:usb3="00000000" w:csb0="0000009B"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Microsoft JhengHei">
    <w:panose1 w:val="020B0604030504040204"/>
    <w:charset w:val="88"/>
    <w:family w:val="swiss"/>
    <w:pitch w:val="variable"/>
    <w:sig w:usb0="000002A7" w:usb1="28CF4400" w:usb2="00000016" w:usb3="00000000" w:csb0="00100009" w:csb1="00000000"/>
  </w:font>
  <w:font w:name="MingLiU">
    <w:altName w:val="細明體"/>
    <w:panose1 w:val="02010609000101010101"/>
    <w:charset w:val="88"/>
    <w:family w:val="modern"/>
    <w:pitch w:val="fixed"/>
    <w:sig w:usb0="A00002FF" w:usb1="28CFFCFA" w:usb2="00000016" w:usb3="00000000" w:csb0="00100001" w:csb1="00000000"/>
  </w:font>
  <w:font w:name="MS Mincho">
    <w:altName w:val="ＭＳ 明朝"/>
    <w:panose1 w:val="02020609040205080304"/>
    <w:charset w:val="80"/>
    <w:family w:val="modern"/>
    <w:pitch w:val="fixed"/>
    <w:sig w:usb0="E00002FF" w:usb1="6AC7FDFB" w:usb2="08000012" w:usb3="00000000" w:csb0="000200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E6558"/>
    <w:rsid w:val="000301F7"/>
    <w:rsid w:val="000309EA"/>
    <w:rsid w:val="000635D7"/>
    <w:rsid w:val="000E6558"/>
    <w:rsid w:val="00104D84"/>
    <w:rsid w:val="0012221A"/>
    <w:rsid w:val="001C7BAF"/>
    <w:rsid w:val="001E1925"/>
    <w:rsid w:val="0023322F"/>
    <w:rsid w:val="00303AB2"/>
    <w:rsid w:val="00314871"/>
    <w:rsid w:val="0031738C"/>
    <w:rsid w:val="003E7257"/>
    <w:rsid w:val="004A37E2"/>
    <w:rsid w:val="005331A0"/>
    <w:rsid w:val="005A4A14"/>
    <w:rsid w:val="00606C4C"/>
    <w:rsid w:val="006135AB"/>
    <w:rsid w:val="00652E6A"/>
    <w:rsid w:val="00753489"/>
    <w:rsid w:val="00766BDE"/>
    <w:rsid w:val="0077555C"/>
    <w:rsid w:val="00783C6D"/>
    <w:rsid w:val="007C18A6"/>
    <w:rsid w:val="007F3264"/>
    <w:rsid w:val="00815309"/>
    <w:rsid w:val="00A26102"/>
    <w:rsid w:val="00A443E1"/>
    <w:rsid w:val="00AA03B4"/>
    <w:rsid w:val="00B90C78"/>
    <w:rsid w:val="00C56D28"/>
    <w:rsid w:val="00CF48B8"/>
    <w:rsid w:val="00D332E6"/>
    <w:rsid w:val="00D5496F"/>
    <w:rsid w:val="00DC12C5"/>
    <w:rsid w:val="00DE36F5"/>
    <w:rsid w:val="00E34A12"/>
    <w:rsid w:val="00E62CCB"/>
    <w:rsid w:val="00E91D45"/>
    <w:rsid w:val="00EE2A6C"/>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5496F"/>
    <w:rPr>
      <w:color w:val="808080"/>
    </w:rPr>
  </w:style>
  <w:style w:type="paragraph" w:customStyle="1" w:styleId="06AFA6750E784AC0BC2498A093684423">
    <w:name w:val="06AFA6750E784AC0BC2498A093684423"/>
  </w:style>
  <w:style w:type="paragraph" w:customStyle="1" w:styleId="135C2B978D244C5B8F1BEA8F248C9CC2">
    <w:name w:val="135C2B978D244C5B8F1BEA8F248C9CC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NDIA">
      <a:dk1>
        <a:sysClr val="windowText" lastClr="000000"/>
      </a:dk1>
      <a:lt1>
        <a:sysClr val="window" lastClr="FFFFFF"/>
      </a:lt1>
      <a:dk2>
        <a:srgbClr val="6B2976"/>
      </a:dk2>
      <a:lt2>
        <a:srgbClr val="D4C5D7"/>
      </a:lt2>
      <a:accent1>
        <a:srgbClr val="6B2976"/>
      </a:accent1>
      <a:accent2>
        <a:srgbClr val="8AC640"/>
      </a:accent2>
      <a:accent3>
        <a:srgbClr val="009EAD"/>
      </a:accent3>
      <a:accent4>
        <a:srgbClr val="C5296D"/>
      </a:accent4>
      <a:accent5>
        <a:srgbClr val="FAA41A"/>
      </a:accent5>
      <a:accent6>
        <a:srgbClr val="F26322"/>
      </a:accent6>
      <a:hlink>
        <a:srgbClr val="6B2976"/>
      </a:hlink>
      <a:folHlink>
        <a:srgbClr val="C5296D"/>
      </a:folHlink>
    </a:clrScheme>
    <a:fontScheme name="NDIA">
      <a:majorFont>
        <a:latin typeface="FS Me Pro Heavy"/>
        <a:ea typeface=""/>
        <a:cs typeface=""/>
      </a:majorFont>
      <a:minorFont>
        <a:latin typeface="FS M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c8d4ce67-7909-48f8-adba-10a38cadedde" xsi:nil="true"/>
    <lcf76f155ced4ddcb4097134ff3c332f xmlns="fc3bfd07-c524-4227-a812-b1f8ee2d463b">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9B3E7B947A47C48883DBCBABBF9695E" ma:contentTypeVersion="16" ma:contentTypeDescription="Create a new document." ma:contentTypeScope="" ma:versionID="8d91b00162ae1b017312bd299423e7a0">
  <xsd:schema xmlns:xsd="http://www.w3.org/2001/XMLSchema" xmlns:xs="http://www.w3.org/2001/XMLSchema" xmlns:p="http://schemas.microsoft.com/office/2006/metadata/properties" xmlns:ns2="fc3bfd07-c524-4227-a812-b1f8ee2d463b" xmlns:ns3="c8d4ce67-7909-48f8-adba-10a38cadedde" targetNamespace="http://schemas.microsoft.com/office/2006/metadata/properties" ma:root="true" ma:fieldsID="9ede7192fb79d4a32650dda8f1e9fd45" ns2:_="" ns3:_="">
    <xsd:import namespace="fc3bfd07-c524-4227-a812-b1f8ee2d463b"/>
    <xsd:import namespace="c8d4ce67-7909-48f8-adba-10a38cadedd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bfd07-c524-4227-a812-b1f8ee2d46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0f491396-a7e2-4bc1-b170-149c68583a4a"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d4ce67-7909-48f8-adba-10a38cadedd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822d72f1-8104-4b42-8c9f-91dd73354df1}" ma:internalName="TaxCatchAll" ma:showField="CatchAllData" ma:web="c8d4ce67-7909-48f8-adba-10a38cadedd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4FE7C052-873D-4EE7-885B-6224EC95B946}">
  <ds:schemaRefs>
    <ds:schemaRef ds:uri="http://schemas.microsoft.com/sharepoint/v3/contenttype/forms"/>
  </ds:schemaRefs>
</ds:datastoreItem>
</file>

<file path=customXml/itemProps2.xml><?xml version="1.0" encoding="utf-8"?>
<ds:datastoreItem xmlns:ds="http://schemas.openxmlformats.org/officeDocument/2006/customXml" ds:itemID="{1CF22700-98C8-4BDF-A2F6-7CABBCCCE4F5}">
  <ds:schemaRefs>
    <ds:schemaRef ds:uri="http://schemas.microsoft.com/office/2006/metadata/properties"/>
    <ds:schemaRef ds:uri="http://schemas.microsoft.com/office/infopath/2007/PartnerControls"/>
    <ds:schemaRef ds:uri="c8d4ce67-7909-48f8-adba-10a38cadedde"/>
    <ds:schemaRef ds:uri="fc3bfd07-c524-4227-a812-b1f8ee2d463b"/>
  </ds:schemaRefs>
</ds:datastoreItem>
</file>

<file path=customXml/itemProps3.xml><?xml version="1.0" encoding="utf-8"?>
<ds:datastoreItem xmlns:ds="http://schemas.openxmlformats.org/officeDocument/2006/customXml" ds:itemID="{E552ADBB-A38E-4262-BC43-ED23A3029A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3bfd07-c524-4227-a812-b1f8ee2d463b"/>
    <ds:schemaRef ds:uri="c8d4ce67-7909-48f8-adba-10a38caded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852553E-B2BC-480A-8952-B6739C30E33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XXXX - NDIA - Easy Read Word Template - 2022 Dec 1 - use this one.dotx</Template>
  <TotalTime>240</TotalTime>
  <Pages>53</Pages>
  <Words>1501</Words>
  <Characters>8559</Characters>
  <Application>Microsoft Office Word</Application>
  <DocSecurity>0</DocSecurity>
  <Lines>71</Lines>
  <Paragraphs>20</Paragraphs>
  <ScaleCrop>false</ScaleCrop>
  <HeadingPairs>
    <vt:vector size="2" baseType="variant">
      <vt:variant>
        <vt:lpstr>Title</vt:lpstr>
      </vt:variant>
      <vt:variant>
        <vt:i4>1</vt:i4>
      </vt:variant>
    </vt:vector>
  </HeadingPairs>
  <TitlesOfParts>
    <vt:vector size="1" baseType="lpstr">
      <vt:lpstr>2024至2028年度文化和語言多元化行動計劃</vt:lpstr>
    </vt:vector>
  </TitlesOfParts>
  <Company>Hewlett-Packard</Company>
  <LinksUpToDate>false</LinksUpToDate>
  <CharactersWithSpaces>10040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2024至2028年度文化和語言多元化行動計劃</dc:title>
  <dc:creator>National Disability Insurance Agency</dc:creator>
  <cp:lastModifiedBy>Thomas Kiorgaard</cp:lastModifiedBy>
  <cp:revision>24</cp:revision>
  <cp:lastPrinted>2019-09-17T06:26:00Z</cp:lastPrinted>
  <dcterms:created xsi:type="dcterms:W3CDTF">2024-01-01T22:11:00Z</dcterms:created>
  <dcterms:modified xsi:type="dcterms:W3CDTF">2024-02-25T06:29:00Z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0x010100C9B3E7B947A47C48883DBCBABBF9695E</vt:lpwstr>
  </property>
  <property fmtid="{D5CDD505-2E9C-101B-9397-08002B2CF9AE}" pid="3" name="MSIP_Label_2b83f8d7-e91f-4eee-a336-52a8061c0503_ActionId">
    <vt:lpwstr>7c70b89c-638e-4b22-a935-151911b3dae3</vt:lpwstr>
  </property>
  <property fmtid="{D5CDD505-2E9C-101B-9397-08002B2CF9AE}" pid="4" name="MSIP_Label_2b83f8d7-e91f-4eee-a336-52a8061c0503_ContentBits">
    <vt:lpwstr>0</vt:lpwstr>
  </property>
  <property fmtid="{D5CDD505-2E9C-101B-9397-08002B2CF9AE}" pid="5" name="MSIP_Label_2b83f8d7-e91f-4eee-a336-52a8061c0503_Enabled">
    <vt:lpwstr>true</vt:lpwstr>
  </property>
  <property fmtid="{D5CDD505-2E9C-101B-9397-08002B2CF9AE}" pid="6" name="MSIP_Label_2b83f8d7-e91f-4eee-a336-52a8061c0503_Method">
    <vt:lpwstr>Privileged</vt:lpwstr>
  </property>
  <property fmtid="{D5CDD505-2E9C-101B-9397-08002B2CF9AE}" pid="7" name="MSIP_Label_2b83f8d7-e91f-4eee-a336-52a8061c0503_Name">
    <vt:lpwstr>OFFICIAL</vt:lpwstr>
  </property>
  <property fmtid="{D5CDD505-2E9C-101B-9397-08002B2CF9AE}" pid="8" name="MSIP_Label_2b83f8d7-e91f-4eee-a336-52a8061c0503_SetDate">
    <vt:lpwstr>2024-01-01T22:11:34Z</vt:lpwstr>
  </property>
  <property fmtid="{D5CDD505-2E9C-101B-9397-08002B2CF9AE}" pid="9" name="MSIP_Label_2b83f8d7-e91f-4eee-a336-52a8061c0503_SiteId">
    <vt:lpwstr>cd778b65-752d-454a-87cf-b9990fe58993</vt:lpwstr>
  </property>
</Properties>
</file>